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5" r:id="rId3"/>
    <p:sldId id="437" r:id="rId4"/>
    <p:sldId id="421" r:id="rId5"/>
    <p:sldId id="422" r:id="rId6"/>
    <p:sldId id="435" r:id="rId7"/>
    <p:sldId id="442" r:id="rId8"/>
    <p:sldId id="447" r:id="rId9"/>
    <p:sldId id="448" r:id="rId10"/>
    <p:sldId id="449" r:id="rId11"/>
    <p:sldId id="451" r:id="rId12"/>
    <p:sldId id="445" r:id="rId13"/>
    <p:sldId id="446" r:id="rId14"/>
    <p:sldId id="431" r:id="rId15"/>
    <p:sldId id="430" r:id="rId16"/>
    <p:sldId id="439" r:id="rId17"/>
    <p:sldId id="438" r:id="rId18"/>
    <p:sldId id="440" r:id="rId19"/>
    <p:sldId id="444" r:id="rId20"/>
    <p:sldId id="441" r:id="rId21"/>
    <p:sldId id="424" r:id="rId22"/>
    <p:sldId id="259" r:id="rId23"/>
  </p:sldIdLst>
  <p:sldSz cx="9144000" cy="5143500" type="screen16x9"/>
  <p:notesSz cx="986631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CC"/>
    <a:srgbClr val="666633"/>
    <a:srgbClr val="808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91A4B-869B-45E2-9492-7A2791C10EA7}" v="2" dt="2024-09-16T09:05:10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4" autoAdjust="0"/>
    <p:restoredTop sz="94659" autoAdjust="0"/>
  </p:normalViewPr>
  <p:slideViewPr>
    <p:cSldViewPr>
      <p:cViewPr varScale="1">
        <p:scale>
          <a:sx n="92" d="100"/>
          <a:sy n="92" d="100"/>
        </p:scale>
        <p:origin x="516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2652" y="-102"/>
      </p:cViewPr>
      <p:guideLst>
        <p:guide orient="horz" pos="214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03A91A4B-869B-45E2-9492-7A2791C10EA7}"/>
    <pc:docChg chg="custSel modSld">
      <pc:chgData name="Halyna Semytska" userId="17aed0cd-5d75-4cee-bd4d-9c15afe32231" providerId="ADAL" clId="{03A91A4B-869B-45E2-9492-7A2791C10EA7}" dt="2024-10-07T17:09:30.503" v="1101" actId="20577"/>
      <pc:docMkLst>
        <pc:docMk/>
      </pc:docMkLst>
      <pc:sldChg chg="modSp mod">
        <pc:chgData name="Halyna Semytska" userId="17aed0cd-5d75-4cee-bd4d-9c15afe32231" providerId="ADAL" clId="{03A91A4B-869B-45E2-9492-7A2791C10EA7}" dt="2024-10-07T17:09:30.503" v="1101" actId="20577"/>
        <pc:sldMkLst>
          <pc:docMk/>
          <pc:sldMk cId="0" sldId="258"/>
        </pc:sldMkLst>
        <pc:spChg chg="mod">
          <ac:chgData name="Halyna Semytska" userId="17aed0cd-5d75-4cee-bd4d-9c15afe32231" providerId="ADAL" clId="{03A91A4B-869B-45E2-9492-7A2791C10EA7}" dt="2024-09-16T08:29:08.560" v="126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29:30.549" v="146" actId="2057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28:45.171" v="99" actId="20577"/>
          <ac:spMkLst>
            <pc:docMk/>
            <pc:sldMk cId="0" sldId="258"/>
            <ac:spMk id="19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10-07T17:09:30.503" v="1101" actId="20577"/>
          <ac:spMkLst>
            <pc:docMk/>
            <pc:sldMk cId="0" sldId="258"/>
            <ac:spMk id="21" creationId="{00000000-0000-0000-0000-000000000000}"/>
          </ac:spMkLst>
        </pc:spChg>
      </pc:sldChg>
      <pc:sldChg chg="modSp mod">
        <pc:chgData name="Halyna Semytska" userId="17aed0cd-5d75-4cee-bd4d-9c15afe32231" providerId="ADAL" clId="{03A91A4B-869B-45E2-9492-7A2791C10EA7}" dt="2024-09-16T09:33:48.345" v="1098" actId="20577"/>
        <pc:sldMkLst>
          <pc:docMk/>
          <pc:sldMk cId="0" sldId="259"/>
        </pc:sldMkLst>
        <pc:spChg chg="mod">
          <ac:chgData name="Halyna Semytska" userId="17aed0cd-5d75-4cee-bd4d-9c15afe32231" providerId="ADAL" clId="{03A91A4B-869B-45E2-9492-7A2791C10EA7}" dt="2024-09-16T09:33:48.345" v="1098" actId="20577"/>
          <ac:spMkLst>
            <pc:docMk/>
            <pc:sldMk cId="0" sldId="259"/>
            <ac:spMk id="2" creationId="{9F022BBB-DFB1-4C80-EE1C-2432015D73DA}"/>
          </ac:spMkLst>
        </pc:spChg>
      </pc:sldChg>
      <pc:sldChg chg="modSp mod">
        <pc:chgData name="Halyna Semytska" userId="17aed0cd-5d75-4cee-bd4d-9c15afe32231" providerId="ADAL" clId="{03A91A4B-869B-45E2-9492-7A2791C10EA7}" dt="2024-09-16T08:31:58.366" v="193"/>
        <pc:sldMkLst>
          <pc:docMk/>
          <pc:sldMk cId="2313738574" sldId="295"/>
        </pc:sldMkLst>
        <pc:spChg chg="mod">
          <ac:chgData name="Halyna Semytska" userId="17aed0cd-5d75-4cee-bd4d-9c15afe32231" providerId="ADAL" clId="{03A91A4B-869B-45E2-9492-7A2791C10EA7}" dt="2024-09-16T08:30:01.076" v="168" actId="20577"/>
          <ac:spMkLst>
            <pc:docMk/>
            <pc:sldMk cId="2313738574" sldId="295"/>
            <ac:spMk id="2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31:58.366" v="193"/>
          <ac:spMkLst>
            <pc:docMk/>
            <pc:sldMk cId="2313738574" sldId="295"/>
            <ac:spMk id="3" creationId="{00000000-0000-0000-0000-000000000000}"/>
          </ac:spMkLst>
        </pc:spChg>
      </pc:sldChg>
      <pc:sldChg chg="modSp mod">
        <pc:chgData name="Halyna Semytska" userId="17aed0cd-5d75-4cee-bd4d-9c15afe32231" providerId="ADAL" clId="{03A91A4B-869B-45E2-9492-7A2791C10EA7}" dt="2024-09-16T08:47:42.919" v="356" actId="1076"/>
        <pc:sldMkLst>
          <pc:docMk/>
          <pc:sldMk cId="750425665" sldId="421"/>
        </pc:sldMkLst>
        <pc:spChg chg="mod">
          <ac:chgData name="Halyna Semytska" userId="17aed0cd-5d75-4cee-bd4d-9c15afe32231" providerId="ADAL" clId="{03A91A4B-869B-45E2-9492-7A2791C10EA7}" dt="2024-09-16T08:42:32.081" v="229"/>
          <ac:spMkLst>
            <pc:docMk/>
            <pc:sldMk cId="750425665" sldId="421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44:23.212" v="317" actId="20577"/>
          <ac:spMkLst>
            <pc:docMk/>
            <pc:sldMk cId="750425665" sldId="421"/>
            <ac:spMk id="5" creationId="{8835F195-47B9-07FE-6A36-CAAD7E2B568A}"/>
          </ac:spMkLst>
        </pc:spChg>
        <pc:spChg chg="mod">
          <ac:chgData name="Halyna Semytska" userId="17aed0cd-5d75-4cee-bd4d-9c15afe32231" providerId="ADAL" clId="{03A91A4B-869B-45E2-9492-7A2791C10EA7}" dt="2024-09-16T08:47:30.363" v="354" actId="1076"/>
          <ac:spMkLst>
            <pc:docMk/>
            <pc:sldMk cId="750425665" sldId="421"/>
            <ac:spMk id="10" creationId="{1E0C6AFB-F3A1-9D28-3D6D-FF3E0843124A}"/>
          </ac:spMkLst>
        </pc:spChg>
        <pc:spChg chg="mod">
          <ac:chgData name="Halyna Semytska" userId="17aed0cd-5d75-4cee-bd4d-9c15afe32231" providerId="ADAL" clId="{03A91A4B-869B-45E2-9492-7A2791C10EA7}" dt="2024-09-16T08:47:36.052" v="355" actId="1076"/>
          <ac:spMkLst>
            <pc:docMk/>
            <pc:sldMk cId="750425665" sldId="421"/>
            <ac:spMk id="11" creationId="{9199D08A-5AD4-A2F0-05FE-B51B540CB8F7}"/>
          </ac:spMkLst>
        </pc:spChg>
        <pc:spChg chg="mod">
          <ac:chgData name="Halyna Semytska" userId="17aed0cd-5d75-4cee-bd4d-9c15afe32231" providerId="ADAL" clId="{03A91A4B-869B-45E2-9492-7A2791C10EA7}" dt="2024-09-16T08:47:42.919" v="356" actId="1076"/>
          <ac:spMkLst>
            <pc:docMk/>
            <pc:sldMk cId="750425665" sldId="421"/>
            <ac:spMk id="12" creationId="{0B0EEF97-F7E9-7775-9F39-D0F1EECE8EE5}"/>
          </ac:spMkLst>
        </pc:spChg>
        <pc:spChg chg="mod">
          <ac:chgData name="Halyna Semytska" userId="17aed0cd-5d75-4cee-bd4d-9c15afe32231" providerId="ADAL" clId="{03A91A4B-869B-45E2-9492-7A2791C10EA7}" dt="2024-09-16T08:46:53.106" v="349" actId="1076"/>
          <ac:spMkLst>
            <pc:docMk/>
            <pc:sldMk cId="750425665" sldId="421"/>
            <ac:spMk id="23" creationId="{24F8466A-7CC4-D325-0750-77D32AF3CD40}"/>
          </ac:spMkLst>
        </pc:spChg>
        <pc:spChg chg="mod">
          <ac:chgData name="Halyna Semytska" userId="17aed0cd-5d75-4cee-bd4d-9c15afe32231" providerId="ADAL" clId="{03A91A4B-869B-45E2-9492-7A2791C10EA7}" dt="2024-09-16T08:47:12.709" v="352" actId="1076"/>
          <ac:spMkLst>
            <pc:docMk/>
            <pc:sldMk cId="750425665" sldId="421"/>
            <ac:spMk id="24" creationId="{75142A82-47C4-D5D1-065D-48CA76F713D6}"/>
          </ac:spMkLst>
        </pc:spChg>
        <pc:cxnChg chg="mod">
          <ac:chgData name="Halyna Semytska" userId="17aed0cd-5d75-4cee-bd4d-9c15afe32231" providerId="ADAL" clId="{03A91A4B-869B-45E2-9492-7A2791C10EA7}" dt="2024-09-16T08:46:57.561" v="350" actId="1076"/>
          <ac:cxnSpMkLst>
            <pc:docMk/>
            <pc:sldMk cId="750425665" sldId="421"/>
            <ac:cxnSpMk id="17" creationId="{83032EB1-E3AC-2493-8011-515AD47A3896}"/>
          </ac:cxnSpMkLst>
        </pc:cxnChg>
        <pc:cxnChg chg="mod">
          <ac:chgData name="Halyna Semytska" userId="17aed0cd-5d75-4cee-bd4d-9c15afe32231" providerId="ADAL" clId="{03A91A4B-869B-45E2-9492-7A2791C10EA7}" dt="2024-09-16T08:47:04.770" v="351" actId="1076"/>
          <ac:cxnSpMkLst>
            <pc:docMk/>
            <pc:sldMk cId="750425665" sldId="421"/>
            <ac:cxnSpMk id="18" creationId="{57AC27A2-E769-49FB-C5C9-5C330BF9A99C}"/>
          </ac:cxnSpMkLst>
        </pc:cxnChg>
      </pc:sldChg>
      <pc:sldChg chg="modSp mod">
        <pc:chgData name="Halyna Semytska" userId="17aed0cd-5d75-4cee-bd4d-9c15afe32231" providerId="ADAL" clId="{03A91A4B-869B-45E2-9492-7A2791C10EA7}" dt="2024-09-16T08:48:31.701" v="357"/>
        <pc:sldMkLst>
          <pc:docMk/>
          <pc:sldMk cId="1959922403" sldId="422"/>
        </pc:sldMkLst>
        <pc:spChg chg="mod">
          <ac:chgData name="Halyna Semytska" userId="17aed0cd-5d75-4cee-bd4d-9c15afe32231" providerId="ADAL" clId="{03A91A4B-869B-45E2-9492-7A2791C10EA7}" dt="2024-09-16T08:48:31.701" v="357"/>
          <ac:spMkLst>
            <pc:docMk/>
            <pc:sldMk cId="1959922403" sldId="422"/>
            <ac:spMk id="4" creationId="{00000000-0000-0000-0000-000000000000}"/>
          </ac:spMkLst>
        </pc:spChg>
      </pc:sldChg>
      <pc:sldChg chg="modSp mod">
        <pc:chgData name="Halyna Semytska" userId="17aed0cd-5d75-4cee-bd4d-9c15afe32231" providerId="ADAL" clId="{03A91A4B-869B-45E2-9492-7A2791C10EA7}" dt="2024-09-16T09:33:41.666" v="1093" actId="6549"/>
        <pc:sldMkLst>
          <pc:docMk/>
          <pc:sldMk cId="2025329897" sldId="424"/>
        </pc:sldMkLst>
        <pc:spChg chg="mod">
          <ac:chgData name="Halyna Semytska" userId="17aed0cd-5d75-4cee-bd4d-9c15afe32231" providerId="ADAL" clId="{03A91A4B-869B-45E2-9492-7A2791C10EA7}" dt="2024-09-16T09:29:56.990" v="1039"/>
          <ac:spMkLst>
            <pc:docMk/>
            <pc:sldMk cId="2025329897" sldId="424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33:41.666" v="1093" actId="6549"/>
          <ac:spMkLst>
            <pc:docMk/>
            <pc:sldMk cId="2025329897" sldId="424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9:13:40.765" v="838" actId="20577"/>
        <pc:sldMkLst>
          <pc:docMk/>
          <pc:sldMk cId="1100714327" sldId="430"/>
        </pc:sldMkLst>
        <pc:spChg chg="mod">
          <ac:chgData name="Halyna Semytska" userId="17aed0cd-5d75-4cee-bd4d-9c15afe32231" providerId="ADAL" clId="{03A91A4B-869B-45E2-9492-7A2791C10EA7}" dt="2024-09-16T09:12:57.498" v="834"/>
          <ac:spMkLst>
            <pc:docMk/>
            <pc:sldMk cId="1100714327" sldId="430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13:40.765" v="838" actId="20577"/>
          <ac:spMkLst>
            <pc:docMk/>
            <pc:sldMk cId="1100714327" sldId="430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9:12:36.445" v="833"/>
        <pc:sldMkLst>
          <pc:docMk/>
          <pc:sldMk cId="3269145758" sldId="431"/>
        </pc:sldMkLst>
        <pc:spChg chg="mod">
          <ac:chgData name="Halyna Semytska" userId="17aed0cd-5d75-4cee-bd4d-9c15afe32231" providerId="ADAL" clId="{03A91A4B-869B-45E2-9492-7A2791C10EA7}" dt="2024-09-16T09:05:58.899" v="759" actId="255"/>
          <ac:spMkLst>
            <pc:docMk/>
            <pc:sldMk cId="3269145758" sldId="431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12:36.445" v="833"/>
          <ac:spMkLst>
            <pc:docMk/>
            <pc:sldMk cId="3269145758" sldId="431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8:49:08.550" v="379"/>
        <pc:sldMkLst>
          <pc:docMk/>
          <pc:sldMk cId="714132104" sldId="435"/>
        </pc:sldMkLst>
        <pc:spChg chg="mod">
          <ac:chgData name="Halyna Semytska" userId="17aed0cd-5d75-4cee-bd4d-9c15afe32231" providerId="ADAL" clId="{03A91A4B-869B-45E2-9492-7A2791C10EA7}" dt="2024-09-16T08:48:49.582" v="378" actId="20577"/>
          <ac:spMkLst>
            <pc:docMk/>
            <pc:sldMk cId="714132104" sldId="435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49:08.550" v="379"/>
          <ac:spMkLst>
            <pc:docMk/>
            <pc:sldMk cId="714132104" sldId="435"/>
            <ac:spMk id="6" creationId="{B96A8AC1-4BDD-595C-7EF0-B10F3DBFA5D5}"/>
          </ac:spMkLst>
        </pc:spChg>
      </pc:sldChg>
      <pc:sldChg chg="modSp mod">
        <pc:chgData name="Halyna Semytska" userId="17aed0cd-5d75-4cee-bd4d-9c15afe32231" providerId="ADAL" clId="{03A91A4B-869B-45E2-9492-7A2791C10EA7}" dt="2024-09-16T08:42:07.612" v="228" actId="6549"/>
        <pc:sldMkLst>
          <pc:docMk/>
          <pc:sldMk cId="3801599874" sldId="437"/>
        </pc:sldMkLst>
        <pc:spChg chg="mod">
          <ac:chgData name="Halyna Semytska" userId="17aed0cd-5d75-4cee-bd4d-9c15afe32231" providerId="ADAL" clId="{03A91A4B-869B-45E2-9492-7A2791C10EA7}" dt="2024-09-16T08:39:55.099" v="194"/>
          <ac:spMkLst>
            <pc:docMk/>
            <pc:sldMk cId="3801599874" sldId="437"/>
            <ac:spMk id="2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42:07.612" v="228" actId="6549"/>
          <ac:spMkLst>
            <pc:docMk/>
            <pc:sldMk cId="3801599874" sldId="437"/>
            <ac:spMk id="3" creationId="{00000000-0000-0000-0000-000000000000}"/>
          </ac:spMkLst>
        </pc:spChg>
        <pc:cxnChg chg="mod">
          <ac:chgData name="Halyna Semytska" userId="17aed0cd-5d75-4cee-bd4d-9c15afe32231" providerId="ADAL" clId="{03A91A4B-869B-45E2-9492-7A2791C10EA7}" dt="2024-09-16T08:40:37.257" v="218" actId="1076"/>
          <ac:cxnSpMkLst>
            <pc:docMk/>
            <pc:sldMk cId="3801599874" sldId="437"/>
            <ac:cxnSpMk id="9" creationId="{8460B8FC-9C7E-18FE-7CC3-D1E544E4639A}"/>
          </ac:cxnSpMkLst>
        </pc:cxnChg>
      </pc:sldChg>
      <pc:sldChg chg="modSp mod">
        <pc:chgData name="Halyna Semytska" userId="17aed0cd-5d75-4cee-bd4d-9c15afe32231" providerId="ADAL" clId="{03A91A4B-869B-45E2-9492-7A2791C10EA7}" dt="2024-09-18T06:23:16.227" v="1099" actId="6549"/>
        <pc:sldMkLst>
          <pc:docMk/>
          <pc:sldMk cId="776700255" sldId="438"/>
        </pc:sldMkLst>
        <pc:spChg chg="mod">
          <ac:chgData name="Halyna Semytska" userId="17aed0cd-5d75-4cee-bd4d-9c15afe32231" providerId="ADAL" clId="{03A91A4B-869B-45E2-9492-7A2791C10EA7}" dt="2024-09-16T09:18:01.286" v="871"/>
          <ac:spMkLst>
            <pc:docMk/>
            <pc:sldMk cId="776700255" sldId="438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18:29.622" v="872"/>
          <ac:spMkLst>
            <pc:docMk/>
            <pc:sldMk cId="776700255" sldId="438"/>
            <ac:spMk id="9" creationId="{FF9E017B-6ABE-6B0C-274C-D851A0406C13}"/>
          </ac:spMkLst>
        </pc:spChg>
        <pc:spChg chg="mod">
          <ac:chgData name="Halyna Semytska" userId="17aed0cd-5d75-4cee-bd4d-9c15afe32231" providerId="ADAL" clId="{03A91A4B-869B-45E2-9492-7A2791C10EA7}" dt="2024-09-16T09:18:52.262" v="874" actId="14100"/>
          <ac:spMkLst>
            <pc:docMk/>
            <pc:sldMk cId="776700255" sldId="438"/>
            <ac:spMk id="10" creationId="{5AFA93B0-03B8-476B-C0C4-E17710398C42}"/>
          </ac:spMkLst>
        </pc:spChg>
        <pc:spChg chg="mod">
          <ac:chgData name="Halyna Semytska" userId="17aed0cd-5d75-4cee-bd4d-9c15afe32231" providerId="ADAL" clId="{03A91A4B-869B-45E2-9492-7A2791C10EA7}" dt="2024-09-18T06:23:16.227" v="1099" actId="6549"/>
          <ac:spMkLst>
            <pc:docMk/>
            <pc:sldMk cId="776700255" sldId="438"/>
            <ac:spMk id="11" creationId="{0DDE8FB1-B09A-FEF6-9959-D18F428759D9}"/>
          </ac:spMkLst>
        </pc:spChg>
        <pc:spChg chg="mod">
          <ac:chgData name="Halyna Semytska" userId="17aed0cd-5d75-4cee-bd4d-9c15afe32231" providerId="ADAL" clId="{03A91A4B-869B-45E2-9492-7A2791C10EA7}" dt="2024-09-16T09:19:55.650" v="925"/>
          <ac:spMkLst>
            <pc:docMk/>
            <pc:sldMk cId="776700255" sldId="438"/>
            <ac:spMk id="12" creationId="{2D49456B-1EA0-D2A0-C266-667219E5C49F}"/>
          </ac:spMkLst>
        </pc:spChg>
        <pc:spChg chg="mod">
          <ac:chgData name="Halyna Semytska" userId="17aed0cd-5d75-4cee-bd4d-9c15afe32231" providerId="ADAL" clId="{03A91A4B-869B-45E2-9492-7A2791C10EA7}" dt="2024-09-16T09:19:29.382" v="899"/>
          <ac:spMkLst>
            <pc:docMk/>
            <pc:sldMk cId="776700255" sldId="438"/>
            <ac:spMk id="13" creationId="{5B61C18F-A4F1-4CC5-06D3-6F451DC0D683}"/>
          </ac:spMkLst>
        </pc:spChg>
      </pc:sldChg>
      <pc:sldChg chg="modSp mod">
        <pc:chgData name="Halyna Semytska" userId="17aed0cd-5d75-4cee-bd4d-9c15afe32231" providerId="ADAL" clId="{03A91A4B-869B-45E2-9492-7A2791C10EA7}" dt="2024-09-16T09:17:34.169" v="870"/>
        <pc:sldMkLst>
          <pc:docMk/>
          <pc:sldMk cId="1966961163" sldId="439"/>
        </pc:sldMkLst>
        <pc:spChg chg="mod">
          <ac:chgData name="Halyna Semytska" userId="17aed0cd-5d75-4cee-bd4d-9c15afe32231" providerId="ADAL" clId="{03A91A4B-869B-45E2-9492-7A2791C10EA7}" dt="2024-09-16T09:14:02.469" v="839"/>
          <ac:spMkLst>
            <pc:docMk/>
            <pc:sldMk cId="1966961163" sldId="439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17:34.169" v="870"/>
          <ac:spMkLst>
            <pc:docMk/>
            <pc:sldMk cId="1966961163" sldId="439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9:23:24.120" v="944" actId="14100"/>
        <pc:sldMkLst>
          <pc:docMk/>
          <pc:sldMk cId="23394865" sldId="440"/>
        </pc:sldMkLst>
        <pc:spChg chg="mod">
          <ac:chgData name="Halyna Semytska" userId="17aed0cd-5d75-4cee-bd4d-9c15afe32231" providerId="ADAL" clId="{03A91A4B-869B-45E2-9492-7A2791C10EA7}" dt="2024-09-16T09:20:16.277" v="926"/>
          <ac:spMkLst>
            <pc:docMk/>
            <pc:sldMk cId="23394865" sldId="440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23:24.120" v="944" actId="14100"/>
          <ac:spMkLst>
            <pc:docMk/>
            <pc:sldMk cId="23394865" sldId="440"/>
            <ac:spMk id="7" creationId="{35DF7253-5FA3-7ACA-1E74-B332F8857B56}"/>
          </ac:spMkLst>
        </pc:spChg>
        <pc:grpChg chg="mod">
          <ac:chgData name="Halyna Semytska" userId="17aed0cd-5d75-4cee-bd4d-9c15afe32231" providerId="ADAL" clId="{03A91A4B-869B-45E2-9492-7A2791C10EA7}" dt="2024-09-16T09:20:26.636" v="927" actId="1076"/>
          <ac:grpSpMkLst>
            <pc:docMk/>
            <pc:sldMk cId="23394865" sldId="440"/>
            <ac:grpSpMk id="10" creationId="{C9ED824E-A7EC-A719-A200-B77411F88073}"/>
          </ac:grpSpMkLst>
        </pc:grpChg>
      </pc:sldChg>
      <pc:sldChg chg="modSp mod">
        <pc:chgData name="Halyna Semytska" userId="17aed0cd-5d75-4cee-bd4d-9c15afe32231" providerId="ADAL" clId="{03A91A4B-869B-45E2-9492-7A2791C10EA7}" dt="2024-09-16T09:29:22.417" v="1038" actId="20577"/>
        <pc:sldMkLst>
          <pc:docMk/>
          <pc:sldMk cId="918473137" sldId="441"/>
        </pc:sldMkLst>
        <pc:spChg chg="mod">
          <ac:chgData name="Halyna Semytska" userId="17aed0cd-5d75-4cee-bd4d-9c15afe32231" providerId="ADAL" clId="{03A91A4B-869B-45E2-9492-7A2791C10EA7}" dt="2024-09-16T09:25:24.903" v="966" actId="14100"/>
          <ac:spMkLst>
            <pc:docMk/>
            <pc:sldMk cId="918473137" sldId="441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29:22.417" v="1038" actId="20577"/>
          <ac:spMkLst>
            <pc:docMk/>
            <pc:sldMk cId="918473137" sldId="441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8:53:13.548" v="386" actId="1076"/>
        <pc:sldMkLst>
          <pc:docMk/>
          <pc:sldMk cId="3648893443" sldId="442"/>
        </pc:sldMkLst>
        <pc:spChg chg="mod">
          <ac:chgData name="Halyna Semytska" userId="17aed0cd-5d75-4cee-bd4d-9c15afe32231" providerId="ADAL" clId="{03A91A4B-869B-45E2-9492-7A2791C10EA7}" dt="2024-09-16T08:53:13.548" v="386" actId="1076"/>
          <ac:spMkLst>
            <pc:docMk/>
            <pc:sldMk cId="3648893443" sldId="442"/>
            <ac:spMk id="2" creationId="{3C8B7D7C-BA59-C064-2356-2D259F98ACC3}"/>
          </ac:spMkLst>
        </pc:spChg>
        <pc:spChg chg="mod">
          <ac:chgData name="Halyna Semytska" userId="17aed0cd-5d75-4cee-bd4d-9c15afe32231" providerId="ADAL" clId="{03A91A4B-869B-45E2-9492-7A2791C10EA7}" dt="2024-09-16T08:49:52.060" v="380"/>
          <ac:spMkLst>
            <pc:docMk/>
            <pc:sldMk cId="3648893443" sldId="442"/>
            <ac:spMk id="4" creationId="{00000000-0000-0000-0000-000000000000}"/>
          </ac:spMkLst>
        </pc:spChg>
      </pc:sldChg>
      <pc:sldChg chg="modSp mod">
        <pc:chgData name="Halyna Semytska" userId="17aed0cd-5d75-4cee-bd4d-9c15afe32231" providerId="ADAL" clId="{03A91A4B-869B-45E2-9492-7A2791C10EA7}" dt="2024-09-16T09:24:56.772" v="963" actId="20577"/>
        <pc:sldMkLst>
          <pc:docMk/>
          <pc:sldMk cId="1919003590" sldId="444"/>
        </pc:sldMkLst>
        <pc:spChg chg="mod">
          <ac:chgData name="Halyna Semytska" userId="17aed0cd-5d75-4cee-bd4d-9c15afe32231" providerId="ADAL" clId="{03A91A4B-869B-45E2-9492-7A2791C10EA7}" dt="2024-09-16T09:23:59.583" v="945"/>
          <ac:spMkLst>
            <pc:docMk/>
            <pc:sldMk cId="1919003590" sldId="444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24:56.772" v="963" actId="20577"/>
          <ac:spMkLst>
            <pc:docMk/>
            <pc:sldMk cId="1919003590" sldId="444"/>
            <ac:spMk id="13" creationId="{47FDF3ED-A4D4-D1C6-097C-8D762188FF35}"/>
          </ac:spMkLst>
        </pc:spChg>
        <pc:grpChg chg="mod">
          <ac:chgData name="Halyna Semytska" userId="17aed0cd-5d75-4cee-bd4d-9c15afe32231" providerId="ADAL" clId="{03A91A4B-869B-45E2-9492-7A2791C10EA7}" dt="2024-09-16T09:24:07.980" v="946" actId="14100"/>
          <ac:grpSpMkLst>
            <pc:docMk/>
            <pc:sldMk cId="1919003590" sldId="444"/>
            <ac:grpSpMk id="7" creationId="{057A8981-AEEF-AE8D-0C61-5A852079446B}"/>
          </ac:grpSpMkLst>
        </pc:grpChg>
      </pc:sldChg>
      <pc:sldChg chg="modSp mod">
        <pc:chgData name="Halyna Semytska" userId="17aed0cd-5d75-4cee-bd4d-9c15afe32231" providerId="ADAL" clId="{03A91A4B-869B-45E2-9492-7A2791C10EA7}" dt="2024-09-16T09:00:33.796" v="515" actId="14100"/>
        <pc:sldMkLst>
          <pc:docMk/>
          <pc:sldMk cId="1709018966" sldId="445"/>
        </pc:sldMkLst>
        <pc:spChg chg="mod">
          <ac:chgData name="Halyna Semytska" userId="17aed0cd-5d75-4cee-bd4d-9c15afe32231" providerId="ADAL" clId="{03A91A4B-869B-45E2-9492-7A2791C10EA7}" dt="2024-09-16T08:55:03.318" v="407"/>
          <ac:spMkLst>
            <pc:docMk/>
            <pc:sldMk cId="1709018966" sldId="445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00:33.796" v="515" actId="14100"/>
          <ac:spMkLst>
            <pc:docMk/>
            <pc:sldMk cId="1709018966" sldId="445"/>
            <ac:spMk id="7" creationId="{D6FB1EF7-9E3A-EA8B-5DAF-FC759B200703}"/>
          </ac:spMkLst>
        </pc:spChg>
        <pc:spChg chg="mod">
          <ac:chgData name="Halyna Semytska" userId="17aed0cd-5d75-4cee-bd4d-9c15afe32231" providerId="ADAL" clId="{03A91A4B-869B-45E2-9492-7A2791C10EA7}" dt="2024-09-16T08:59:50.691" v="513"/>
          <ac:spMkLst>
            <pc:docMk/>
            <pc:sldMk cId="1709018966" sldId="445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9:05:12.255" v="716" actId="20577"/>
        <pc:sldMkLst>
          <pc:docMk/>
          <pc:sldMk cId="2758882530" sldId="446"/>
        </pc:sldMkLst>
        <pc:spChg chg="mod">
          <ac:chgData name="Halyna Semytska" userId="17aed0cd-5d75-4cee-bd4d-9c15afe32231" providerId="ADAL" clId="{03A91A4B-869B-45E2-9492-7A2791C10EA7}" dt="2024-09-16T09:03:42.005" v="620" actId="14100"/>
          <ac:spMkLst>
            <pc:docMk/>
            <pc:sldMk cId="2758882530" sldId="446"/>
            <ac:spMk id="2" creationId="{7D675F71-EC0B-BE05-3975-DAF63D9276CD}"/>
          </ac:spMkLst>
        </pc:spChg>
        <pc:spChg chg="mod">
          <ac:chgData name="Halyna Semytska" userId="17aed0cd-5d75-4cee-bd4d-9c15afe32231" providerId="ADAL" clId="{03A91A4B-869B-45E2-9492-7A2791C10EA7}" dt="2024-09-16T09:02:41.299" v="531" actId="20577"/>
          <ac:spMkLst>
            <pc:docMk/>
            <pc:sldMk cId="2758882530" sldId="446"/>
            <ac:spMk id="6" creationId="{333273D3-ABF2-B0D0-386B-24EC46EEBB65}"/>
          </ac:spMkLst>
        </pc:spChg>
        <pc:graphicFrameChg chg="mod modGraphic">
          <ac:chgData name="Halyna Semytska" userId="17aed0cd-5d75-4cee-bd4d-9c15afe32231" providerId="ADAL" clId="{03A91A4B-869B-45E2-9492-7A2791C10EA7}" dt="2024-09-16T09:05:12.255" v="716" actId="20577"/>
          <ac:graphicFrameMkLst>
            <pc:docMk/>
            <pc:sldMk cId="2758882530" sldId="446"/>
            <ac:graphicFrameMk id="5" creationId="{C295B699-405A-97D4-16C1-0D3A034C0CA5}"/>
          </ac:graphicFrameMkLst>
        </pc:graphicFrameChg>
      </pc:sldChg>
      <pc:sldChg chg="modSp mod">
        <pc:chgData name="Halyna Semytska" userId="17aed0cd-5d75-4cee-bd4d-9c15afe32231" providerId="ADAL" clId="{03A91A4B-869B-45E2-9492-7A2791C10EA7}" dt="2024-09-16T08:54:28.699" v="403"/>
        <pc:sldMkLst>
          <pc:docMk/>
          <pc:sldMk cId="1770476119" sldId="447"/>
        </pc:sldMkLst>
        <pc:spChg chg="mod">
          <ac:chgData name="Halyna Semytska" userId="17aed0cd-5d75-4cee-bd4d-9c15afe32231" providerId="ADAL" clId="{03A91A4B-869B-45E2-9492-7A2791C10EA7}" dt="2024-09-16T08:53:42.047" v="387"/>
          <ac:spMkLst>
            <pc:docMk/>
            <pc:sldMk cId="1770476119" sldId="447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54:15.139" v="402"/>
          <ac:spMkLst>
            <pc:docMk/>
            <pc:sldMk cId="1770476119" sldId="447"/>
            <ac:spMk id="6" creationId="{7DC3F6CD-C850-7ACD-F7EF-6BDA904DE833}"/>
          </ac:spMkLst>
        </pc:spChg>
        <pc:spChg chg="mod">
          <ac:chgData name="Halyna Semytska" userId="17aed0cd-5d75-4cee-bd4d-9c15afe32231" providerId="ADAL" clId="{03A91A4B-869B-45E2-9492-7A2791C10EA7}" dt="2024-09-16T08:54:28.699" v="403"/>
          <ac:spMkLst>
            <pc:docMk/>
            <pc:sldMk cId="1770476119" sldId="447"/>
            <ac:spMk id="7" creationId="{D185047A-473B-B0D0-D42A-C3F31F0AEB15}"/>
          </ac:spMkLst>
        </pc:spChg>
        <pc:spChg chg="mod">
          <ac:chgData name="Halyna Semytska" userId="17aed0cd-5d75-4cee-bd4d-9c15afe32231" providerId="ADAL" clId="{03A91A4B-869B-45E2-9492-7A2791C10EA7}" dt="2024-09-16T08:53:58.146" v="401" actId="20577"/>
          <ac:spMkLst>
            <pc:docMk/>
            <pc:sldMk cId="1770476119" sldId="447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8:56:14.368" v="412" actId="14100"/>
        <pc:sldMkLst>
          <pc:docMk/>
          <pc:sldMk cId="2731401089" sldId="448"/>
        </pc:sldMkLst>
        <pc:spChg chg="mod">
          <ac:chgData name="Halyna Semytska" userId="17aed0cd-5d75-4cee-bd4d-9c15afe32231" providerId="ADAL" clId="{03A91A4B-869B-45E2-9492-7A2791C10EA7}" dt="2024-09-16T08:54:43.549" v="404"/>
          <ac:spMkLst>
            <pc:docMk/>
            <pc:sldMk cId="2731401089" sldId="448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55:42.684" v="410" actId="14100"/>
          <ac:spMkLst>
            <pc:docMk/>
            <pc:sldMk cId="2731401089" sldId="448"/>
            <ac:spMk id="6" creationId="{7DC3F6CD-C850-7ACD-F7EF-6BDA904DE833}"/>
          </ac:spMkLst>
        </pc:spChg>
        <pc:spChg chg="mod">
          <ac:chgData name="Halyna Semytska" userId="17aed0cd-5d75-4cee-bd4d-9c15afe32231" providerId="ADAL" clId="{03A91A4B-869B-45E2-9492-7A2791C10EA7}" dt="2024-09-16T08:56:14.368" v="412" actId="14100"/>
          <ac:spMkLst>
            <pc:docMk/>
            <pc:sldMk cId="2731401089" sldId="448"/>
            <ac:spMk id="7" creationId="{D185047A-473B-B0D0-D42A-C3F31F0AEB15}"/>
          </ac:spMkLst>
        </pc:spChg>
        <pc:spChg chg="mod">
          <ac:chgData name="Halyna Semytska" userId="17aed0cd-5d75-4cee-bd4d-9c15afe32231" providerId="ADAL" clId="{03A91A4B-869B-45E2-9492-7A2791C10EA7}" dt="2024-09-16T08:55:14.444" v="408"/>
          <ac:spMkLst>
            <pc:docMk/>
            <pc:sldMk cId="2731401089" sldId="448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8:57:49.752" v="453"/>
        <pc:sldMkLst>
          <pc:docMk/>
          <pc:sldMk cId="435337177" sldId="449"/>
        </pc:sldMkLst>
        <pc:spChg chg="mod">
          <ac:chgData name="Halyna Semytska" userId="17aed0cd-5d75-4cee-bd4d-9c15afe32231" providerId="ADAL" clId="{03A91A4B-869B-45E2-9492-7A2791C10EA7}" dt="2024-09-16T08:56:42.123" v="426" actId="20577"/>
          <ac:spMkLst>
            <pc:docMk/>
            <pc:sldMk cId="435337177" sldId="449"/>
            <ac:spMk id="2" creationId="{02CB123A-5FD5-CA1D-9759-E74F817ED125}"/>
          </ac:spMkLst>
        </pc:spChg>
        <pc:spChg chg="mod">
          <ac:chgData name="Halyna Semytska" userId="17aed0cd-5d75-4cee-bd4d-9c15afe32231" providerId="ADAL" clId="{03A91A4B-869B-45E2-9492-7A2791C10EA7}" dt="2024-09-16T08:54:48.966" v="405"/>
          <ac:spMkLst>
            <pc:docMk/>
            <pc:sldMk cId="435337177" sldId="449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8:57:49.752" v="453"/>
          <ac:spMkLst>
            <pc:docMk/>
            <pc:sldMk cId="435337177" sldId="449"/>
            <ac:spMk id="8" creationId="{46BFCE48-5C66-4A25-80BE-594EBAEDB719}"/>
          </ac:spMkLst>
        </pc:spChg>
      </pc:sldChg>
      <pc:sldChg chg="modSp mod">
        <pc:chgData name="Halyna Semytska" userId="17aed0cd-5d75-4cee-bd4d-9c15afe32231" providerId="ADAL" clId="{03A91A4B-869B-45E2-9492-7A2791C10EA7}" dt="2024-09-16T09:01:43.245" v="521"/>
        <pc:sldMkLst>
          <pc:docMk/>
          <pc:sldMk cId="457776090" sldId="451"/>
        </pc:sldMkLst>
        <pc:spChg chg="mod">
          <ac:chgData name="Halyna Semytska" userId="17aed0cd-5d75-4cee-bd4d-9c15afe32231" providerId="ADAL" clId="{03A91A4B-869B-45E2-9492-7A2791C10EA7}" dt="2024-09-16T08:54:53.935" v="406"/>
          <ac:spMkLst>
            <pc:docMk/>
            <pc:sldMk cId="457776090" sldId="451"/>
            <ac:spMk id="4" creationId="{00000000-0000-0000-0000-000000000000}"/>
          </ac:spMkLst>
        </pc:spChg>
        <pc:spChg chg="mod">
          <ac:chgData name="Halyna Semytska" userId="17aed0cd-5d75-4cee-bd4d-9c15afe32231" providerId="ADAL" clId="{03A91A4B-869B-45E2-9492-7A2791C10EA7}" dt="2024-09-16T09:01:43.245" v="521"/>
          <ac:spMkLst>
            <pc:docMk/>
            <pc:sldMk cId="457776090" sldId="451"/>
            <ac:spMk id="8" creationId="{46BFCE48-5C66-4A25-80BE-594EBAEDB719}"/>
          </ac:spMkLst>
        </pc:spChg>
        <pc:spChg chg="mod">
          <ac:chgData name="Halyna Semytska" userId="17aed0cd-5d75-4cee-bd4d-9c15afe32231" providerId="ADAL" clId="{03A91A4B-869B-45E2-9492-7A2791C10EA7}" dt="2024-09-16T08:58:25.086" v="466" actId="20577"/>
          <ac:spMkLst>
            <pc:docMk/>
            <pc:sldMk cId="457776090" sldId="451"/>
            <ac:spMk id="9" creationId="{62380128-BAC3-4795-9563-3672E390F68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4CA1E-4467-4830-9477-270F6F2A03DF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88627" y="6456612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324BE-C42C-4DF7-9A16-DA645E037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AB30-F33C-4D9F-8E13-562B23C56D47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519113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6632" y="5271046"/>
            <a:ext cx="7893050" cy="101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89198" y="6456218"/>
            <a:ext cx="427540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9A1C-A797-4132-9087-1C5ADD3E82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5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4725" y="230188"/>
            <a:ext cx="7916863" cy="4454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6632" y="5055021"/>
            <a:ext cx="7893050" cy="123282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C9A1C-A797-4132-9087-1C5ADD3E82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7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77900" y="519113"/>
            <a:ext cx="7935913" cy="4464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9A1C-A797-4132-9087-1C5ADD3E821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FW_PPt_Bild_gross_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770485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1187624" y="1419225"/>
            <a:ext cx="3384376" cy="3240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"/>
              </a:spcBef>
              <a:buNone/>
              <a:defRPr sz="1600"/>
            </a:lvl1pPr>
          </a:lstStyle>
          <a:p>
            <a:pPr lvl="0"/>
            <a:r>
              <a:rPr lang="de-DE" noProof="0"/>
              <a:t>Textmasterformate durch Klicken bearbeiten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1"/>
          </p:nvPr>
        </p:nvSpPr>
        <p:spPr>
          <a:xfrm>
            <a:off x="4716463" y="1419225"/>
            <a:ext cx="4176712" cy="3240088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pic>
        <p:nvPicPr>
          <p:cNvPr id="7" name="Grafik 6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8"/>
          <p:cNvSpPr>
            <a:spLocks noGrp="1"/>
          </p:cNvSpPr>
          <p:nvPr>
            <p:ph type="title" hasCustomPrompt="1"/>
          </p:nvPr>
        </p:nvSpPr>
        <p:spPr>
          <a:xfrm>
            <a:off x="1189796" y="66710"/>
            <a:ext cx="7702684" cy="5651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Heading</a:t>
            </a:r>
          </a:p>
        </p:txBody>
      </p:sp>
      <p:pic>
        <p:nvPicPr>
          <p:cNvPr id="6" name="Grafik 5" descr="sidebar_gras_e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714" y="0"/>
            <a:ext cx="104775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nde_gra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 bwMode="auto">
          <a:xfrm>
            <a:off x="819964" y="3320693"/>
            <a:ext cx="33199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tx1"/>
                </a:solidFill>
                <a:latin typeface="+mn-lt"/>
              </a:rPr>
              <a:t>Federal Research and Training Centre  for Forests, Natural Hazards and Landscape 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endParaRPr lang="en-US" sz="1200" b="0" baseline="0" noProof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Austria, 1131 Wien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Seckendorff-Gudent-Weg 8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baseline="0" noProof="0" dirty="0">
                <a:solidFill>
                  <a:schemeClr val="tx1"/>
                </a:solidFill>
                <a:latin typeface="+mn-lt"/>
              </a:rPr>
              <a:t>Tel.: +43 1 878 38-0</a:t>
            </a:r>
            <a:br>
              <a:rPr lang="en-US" sz="1200" b="0" baseline="0" noProof="0" dirty="0">
                <a:solidFill>
                  <a:schemeClr val="tx1"/>
                </a:solidFill>
                <a:latin typeface="+mn-lt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direktion@bfw.gv.at</a:t>
            </a:r>
            <a:b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http://www.bfw.ac.at</a:t>
            </a:r>
          </a:p>
        </p:txBody>
      </p:sp>
      <p:pic>
        <p:nvPicPr>
          <p:cNvPr id="4" name="Bild 3" descr="BFW_PPt_Bild_gross_E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68" b="11168"/>
          <a:stretch/>
        </p:blipFill>
        <p:spPr>
          <a:xfrm>
            <a:off x="0" y="-288000"/>
            <a:ext cx="9144000" cy="25790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FW_PPt_Bild_gross_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9008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27584" y="3578036"/>
            <a:ext cx="6324600" cy="6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Name of presenter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noProof="0" dirty="0">
                <a:solidFill>
                  <a:schemeClr val="accent1"/>
                </a:solidFill>
                <a:latin typeface="+mn-lt"/>
              </a:rPr>
              <a:t>Department of …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Venue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77860" y="4758651"/>
            <a:ext cx="1676400" cy="21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000" b="0" noProof="0" dirty="0">
                <a:solidFill>
                  <a:schemeClr val="accent1"/>
                </a:solidFill>
                <a:latin typeface="+mn-lt"/>
              </a:rPr>
              <a:t>Date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7584" y="4354791"/>
            <a:ext cx="6324600" cy="24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0" noProof="0" dirty="0">
                <a:solidFill>
                  <a:schemeClr val="accent1"/>
                </a:solidFill>
                <a:latin typeface="+mn-lt"/>
              </a:rPr>
              <a:t>Event series ..............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7584" y="2376783"/>
            <a:ext cx="7632848" cy="8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noProof="0" dirty="0">
                <a:solidFill>
                  <a:schemeClr val="tx2"/>
                </a:solidFill>
                <a:latin typeface="+mj-lt"/>
              </a:rPr>
              <a:t>Title of presentation </a:t>
            </a:r>
            <a:br>
              <a:rPr lang="en-US" sz="3200" b="1" noProof="0" dirty="0">
                <a:solidFill>
                  <a:schemeClr val="tx2"/>
                </a:solidFill>
                <a:latin typeface="+mj-lt"/>
              </a:rPr>
            </a:br>
            <a:r>
              <a:rPr lang="en-US" sz="3200" b="1" noProof="0" dirty="0">
                <a:solidFill>
                  <a:schemeClr val="tx2"/>
                </a:solidFill>
              </a:rPr>
              <a:t>Title of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3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7584" y="4048596"/>
            <a:ext cx="6324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uk-UA" sz="1600" dirty="0">
                <a:solidFill>
                  <a:schemeClr val="accent1"/>
                </a:solidFill>
              </a:rPr>
              <a:t>лександра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uk-UA" sz="1600" b="0" dirty="0">
                <a:solidFill>
                  <a:schemeClr val="accent1"/>
                </a:solidFill>
                <a:latin typeface="+mn-lt"/>
              </a:rPr>
              <a:t>Фройденшус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uk-UA" sz="1600" b="0" dirty="0">
                <a:solidFill>
                  <a:schemeClr val="accent1"/>
                </a:solidFill>
                <a:latin typeface="+mn-lt"/>
              </a:rPr>
              <a:t>Амброс Бергер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, To</a:t>
            </a:r>
            <a:r>
              <a:rPr lang="uk-UA" sz="1600" b="0" dirty="0">
                <a:solidFill>
                  <a:schemeClr val="accent1"/>
                </a:solidFill>
                <a:latin typeface="+mn-lt"/>
              </a:rPr>
              <a:t>м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uk-UA" sz="1600" b="0" dirty="0">
                <a:solidFill>
                  <a:schemeClr val="accent1"/>
                </a:solidFill>
                <a:latin typeface="+mn-lt"/>
              </a:rPr>
              <a:t>с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uk-UA" sz="1600" b="0" dirty="0">
                <a:solidFill>
                  <a:schemeClr val="accent1"/>
                </a:solidFill>
                <a:latin typeface="+mn-lt"/>
              </a:rPr>
              <a:t>Гшвантнер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1600" b="0" dirty="0">
                <a:solidFill>
                  <a:schemeClr val="accent1"/>
                </a:solidFill>
                <a:latin typeface="+mn-lt"/>
              </a:rPr>
              <a:t>Відділ інвентаризації лісів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27584" y="4758651"/>
            <a:ext cx="4038600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SFI Zoom</a:t>
            </a:r>
            <a:r>
              <a:rPr lang="uk-UA" sz="1600" dirty="0">
                <a:solidFill>
                  <a:schemeClr val="accent1"/>
                </a:solidFill>
              </a:rPr>
              <a:t> зустріч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948264" y="4758651"/>
            <a:ext cx="2066548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1"/>
                </a:solidFill>
              </a:rPr>
              <a:t>18 </a:t>
            </a:r>
            <a:r>
              <a:rPr lang="uk-UA" sz="1600" dirty="0">
                <a:solidFill>
                  <a:schemeClr val="accent1"/>
                </a:solidFill>
              </a:rPr>
              <a:t>вересня </a:t>
            </a:r>
            <a:r>
              <a:rPr lang="en-US" sz="1600" dirty="0">
                <a:solidFill>
                  <a:schemeClr val="accent1"/>
                </a:solidFill>
              </a:rPr>
              <a:t> 2024</a:t>
            </a:r>
            <a:endParaRPr lang="en-US" sz="16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67544" y="2669424"/>
            <a:ext cx="8568952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b="1" dirty="0">
                <a:solidFill>
                  <a:schemeClr val="tx2"/>
                </a:solidFill>
              </a:rPr>
              <a:t>Національна інвентаризація лісів Австрії з особливим акцентом на сегментовані ділянки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Межі між категоріями лісів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uk-UA" sz="1600" dirty="0"/>
              <a:t>Адміністративні регіони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Категорії власності (малі приватні &lt; 200 га, підприємства 200-1000 га, підприємства &gt; 1000 га, федеральні державні ліси, регіональні органи влади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600" dirty="0"/>
              <a:t>Категорії господарювання (наприклад, експлуатаційні ліси, захисні ліси, лісосіки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Характеристики деревостанів (класи росту, вікові класи, породи дерев, </a:t>
            </a:r>
            <a:r>
              <a:rPr lang="en-GB" sz="1600" dirty="0"/>
              <a:t>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типи сегментованих ділянок</a:t>
            </a:r>
            <a:br>
              <a:rPr lang="en-IE" dirty="0"/>
            </a:br>
            <a:endParaRPr lang="de-AT" dirty="0"/>
          </a:p>
        </p:txBody>
      </p:sp>
      <p:pic>
        <p:nvPicPr>
          <p:cNvPr id="5" name="Bildplatzhalter 4" descr="Ein Bild, das draußen, Pflanze, Baum, Tropische und subtropische Nadelwälder enthält.&#10;&#10;Automatisch generierte Beschreibung">
            <a:extLst>
              <a:ext uri="{FF2B5EF4-FFF2-40B4-BE49-F238E27FC236}">
                <a16:creationId xmlns:a16="http://schemas.microsoft.com/office/drawing/2014/main" id="{BF828FEA-87B2-FFEE-43D4-B73E430E18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0828"/>
          <a:stretch>
            <a:fillRect/>
          </a:stretch>
        </p:blipFill>
        <p:spPr>
          <a:xfrm>
            <a:off x="5435600" y="1060450"/>
            <a:ext cx="3384550" cy="3240088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2CB123A-5FD5-CA1D-9759-E74F817ED125}"/>
              </a:ext>
            </a:extLst>
          </p:cNvPr>
          <p:cNvSpPr txBox="1"/>
          <p:nvPr/>
        </p:nvSpPr>
        <p:spPr bwMode="auto">
          <a:xfrm>
            <a:off x="5356474" y="4389085"/>
            <a:ext cx="2959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Віковий клас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33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Межі між категоріями лісів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A</a:t>
            </a:r>
            <a:r>
              <a:rPr lang="uk-UA" sz="1600" dirty="0"/>
              <a:t>дміністративні регіони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Категорії власності (малі приватні &lt; 200 га, підприємства 200-1000 га, підприємства &gt; 1000 га, федеральні державні ліси, регіональні органи влади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600" dirty="0"/>
              <a:t>Категорії господарювання (наприклад, експлуатаційні ліси, захисні ліси, лісосіки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Характеристики деревостанів (класи деревостанів, вікові класи, породи дерев</a:t>
            </a:r>
            <a:r>
              <a:rPr lang="en-GB" sz="1600" dirty="0"/>
              <a:t>, 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типи сегментованих ділянок</a:t>
            </a:r>
            <a:br>
              <a:rPr lang="en-IE" dirty="0"/>
            </a:br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BAC7786-C66F-506B-AC53-5858CD0D36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59" t="604" r="10133" b="4997"/>
          <a:stretch/>
        </p:blipFill>
        <p:spPr>
          <a:xfrm>
            <a:off x="5436000" y="1062000"/>
            <a:ext cx="3384000" cy="324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380128-BAC3-4795-9563-3672E390F680}"/>
              </a:ext>
            </a:extLst>
          </p:cNvPr>
          <p:cNvSpPr txBox="1"/>
          <p:nvPr/>
        </p:nvSpPr>
        <p:spPr bwMode="auto">
          <a:xfrm>
            <a:off x="5356474" y="4389085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Лісова дорога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777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115616" y="915566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uk-UA" sz="2000" dirty="0"/>
              <a:t>Межі між категоріями лісів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GB" sz="1600" dirty="0"/>
              <a:t>A</a:t>
            </a:r>
            <a:r>
              <a:rPr lang="uk-UA" sz="1600" dirty="0"/>
              <a:t>дміністративні регіони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Категорії власності (малі приватні &lt; 200 га, підприємства 200-1000 га, підприємства &gt; 1000 га, федеральні державні ліси, регіональні органи влади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uk-UA" sz="1600" dirty="0"/>
              <a:t>Категорії господарювання (наприклад, експлуатаційні ліси, захисні ліси, лісосіки</a:t>
            </a:r>
            <a:r>
              <a:rPr lang="en-GB" sz="1600" dirty="0"/>
              <a:t>)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ru-RU" sz="1600" dirty="0"/>
              <a:t>Характеристики деревостанів (класи деревостанів, вікові класи, породи дерев</a:t>
            </a:r>
            <a:r>
              <a:rPr lang="en-GB" sz="1600" dirty="0"/>
              <a:t>, …)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типи сегментованих ділянок</a:t>
            </a:r>
            <a:br>
              <a:rPr lang="en-IE" dirty="0"/>
            </a:br>
            <a:endParaRPr lang="de-AT" dirty="0"/>
          </a:p>
        </p:txBody>
      </p:sp>
      <p:pic>
        <p:nvPicPr>
          <p:cNvPr id="2" name="Bildplatzhalter 6" descr="Ein Bild, das draußen, Pflanze, Baum, Himmel enthält.&#10;&#10;Automatisch generierte Beschreibung">
            <a:extLst>
              <a:ext uri="{FF2B5EF4-FFF2-40B4-BE49-F238E27FC236}">
                <a16:creationId xmlns:a16="http://schemas.microsoft.com/office/drawing/2014/main" id="{56CF059D-C52C-ED6F-0BC4-2EE1AB202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10828"/>
          <a:stretch>
            <a:fillRect/>
          </a:stretch>
        </p:blipFill>
        <p:spPr>
          <a:xfrm>
            <a:off x="5436000" y="1062000"/>
            <a:ext cx="3384550" cy="324008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6FB1EF7-9E3A-EA8B-5DAF-FC759B200703}"/>
              </a:ext>
            </a:extLst>
          </p:cNvPr>
          <p:cNvSpPr txBox="1"/>
          <p:nvPr/>
        </p:nvSpPr>
        <p:spPr bwMode="auto">
          <a:xfrm>
            <a:off x="5356474" y="4389085"/>
            <a:ext cx="3608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Породи дерев, клас бонітету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01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295B699-405A-97D4-16C1-0D3A034C0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686"/>
              </p:ext>
            </p:extLst>
          </p:nvPr>
        </p:nvGraphicFramePr>
        <p:xfrm>
          <a:off x="1043608" y="843558"/>
          <a:ext cx="7632848" cy="27663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52034">
                  <a:extLst>
                    <a:ext uri="{9D8B030D-6E8A-4147-A177-3AD203B41FA5}">
                      <a16:colId xmlns:a16="http://schemas.microsoft.com/office/drawing/2014/main" val="3199346850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959176046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1195840863"/>
                    </a:ext>
                  </a:extLst>
                </a:gridCol>
              </a:tblGrid>
              <a:tr h="37926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Загальна кількість ділянок</a:t>
                      </a:r>
                      <a:endParaRPr lang="de-AT" sz="18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22,239</a:t>
                      </a:r>
                      <a:endParaRPr lang="de-A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A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7436"/>
                  </a:ext>
                </a:extLst>
              </a:tr>
              <a:tr h="340815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b="1" u="none" strike="noStrike" dirty="0">
                          <a:effectLst/>
                          <a:latin typeface="+mn-lt"/>
                        </a:rPr>
                        <a:t>Не ліс</a:t>
                      </a:r>
                      <a:endParaRPr lang="de-AT" sz="1800" b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38681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b="1" u="none" strike="noStrike" dirty="0">
                          <a:effectLst/>
                          <a:latin typeface="+mn-lt"/>
                        </a:rPr>
                        <a:t>Ліс</a:t>
                      </a:r>
                      <a:endParaRPr lang="de-AT" sz="1800" b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1" u="none" strike="noStrike" dirty="0">
                          <a:effectLst/>
                          <a:latin typeface="+mn-lt"/>
                        </a:rPr>
                        <a:t>11,278</a:t>
                      </a:r>
                      <a:endParaRPr lang="de-A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de-AT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63442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Сегментація ліс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 не ліс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1,306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35316046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Сегментація на кордоні країни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2619370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marL="1074738" indent="0"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  <a:tabLst/>
                      </a:pPr>
                      <a:r>
                        <a:rPr lang="uk-UA" sz="1800" b="0" u="none" strike="noStrike" dirty="0">
                          <a:effectLst/>
                          <a:latin typeface="+mn-lt"/>
                        </a:rPr>
                        <a:t>Цілісні лісові ділянки 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(10/10 </a:t>
                      </a:r>
                      <a:r>
                        <a:rPr lang="uk-UA" sz="1800" b="0" u="none" strike="noStrike" dirty="0">
                          <a:effectLst/>
                          <a:latin typeface="+mn-lt"/>
                        </a:rPr>
                        <a:t>ліс</a:t>
                      </a: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b="0" u="none" strike="noStrike" dirty="0">
                          <a:effectLst/>
                          <a:latin typeface="+mn-lt"/>
                        </a:rPr>
                        <a:t>9,971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88%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492898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Не сегментовані 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(10/10 </a:t>
                      </a: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ліс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7,801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69%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8069956"/>
                  </a:ext>
                </a:extLst>
              </a:tr>
              <a:tr h="341051"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Сегментовані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 (10/10 </a:t>
                      </a:r>
                      <a:r>
                        <a:rPr lang="uk-UA" sz="1800" u="none" strike="noStrike" dirty="0">
                          <a:effectLst/>
                          <a:latin typeface="+mn-lt"/>
                        </a:rPr>
                        <a:t>ліс</a:t>
                      </a: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)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800" u="none" strike="noStrike" dirty="0">
                          <a:effectLst/>
                          <a:latin typeface="+mn-lt"/>
                        </a:rPr>
                        <a:t>2,170</a:t>
                      </a:r>
                      <a:endParaRPr lang="de-AT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de-AT" sz="1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3276655"/>
                  </a:ext>
                </a:extLst>
              </a:tr>
            </a:tbl>
          </a:graphicData>
        </a:graphic>
      </p:graphicFrame>
      <p:sp>
        <p:nvSpPr>
          <p:cNvPr id="6" name="Titel 3">
            <a:extLst>
              <a:ext uri="{FF2B5EF4-FFF2-40B4-BE49-F238E27FC236}">
                <a16:creationId xmlns:a16="http://schemas.microsoft.com/office/drawing/2014/main" id="{333273D3-ABF2-B0D0-386B-24EC46EEB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6" y="66710"/>
            <a:ext cx="7702684" cy="565175"/>
          </a:xfrm>
        </p:spPr>
        <p:txBody>
          <a:bodyPr/>
          <a:lstStyle/>
          <a:p>
            <a:r>
              <a:rPr lang="uk-UA" dirty="0"/>
              <a:t>Огляд кількості ділянок</a:t>
            </a:r>
            <a:br>
              <a:rPr lang="en-IE" dirty="0"/>
            </a:b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675F71-EC0B-BE05-3975-DAF63D9276CD}"/>
              </a:ext>
            </a:extLst>
          </p:cNvPr>
          <p:cNvSpPr txBox="1"/>
          <p:nvPr/>
        </p:nvSpPr>
        <p:spPr bwMode="auto">
          <a:xfrm>
            <a:off x="2627784" y="3939902"/>
            <a:ext cx="604867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de-DE" sz="2400" b="1" dirty="0">
                <a:solidFill>
                  <a:schemeClr val="tx2"/>
                </a:solidFill>
                <a:latin typeface="+mj-lt"/>
              </a:rPr>
              <a:t>~30% </a:t>
            </a:r>
            <a:r>
              <a:rPr lang="uk-UA" sz="2400" b="1" dirty="0">
                <a:solidFill>
                  <a:schemeClr val="tx2"/>
                </a:solidFill>
                <a:latin typeface="+mj-lt"/>
              </a:rPr>
              <a:t>лісових ділянок - сегментовані</a:t>
            </a:r>
            <a:endParaRPr lang="de-AT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8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66711"/>
            <a:ext cx="8208912" cy="560824"/>
          </a:xfrm>
        </p:spPr>
        <p:txBody>
          <a:bodyPr/>
          <a:lstStyle/>
          <a:p>
            <a:r>
              <a:rPr lang="uk-UA" sz="2800" dirty="0"/>
              <a:t>Здійснення сегментації в польових </a:t>
            </a:r>
            <a:r>
              <a:rPr lang="uk-UA" sz="3000" dirty="0"/>
              <a:t>роботах</a:t>
            </a:r>
            <a:br>
              <a:rPr lang="en-IE" sz="3000" dirty="0"/>
            </a:br>
            <a:endParaRPr lang="de-AT" sz="3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699542"/>
            <a:ext cx="8064896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Визначення межі: польові інструкції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Визначення межі</a:t>
            </a:r>
            <a:r>
              <a:rPr lang="en-GB" sz="2000" dirty="0"/>
              <a:t>:</a:t>
            </a:r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ліс</a:t>
            </a:r>
            <a:r>
              <a:rPr lang="en-GB" sz="1600" dirty="0"/>
              <a:t>/</a:t>
            </a:r>
            <a:r>
              <a:rPr lang="uk-UA" sz="1600" dirty="0"/>
              <a:t> не ліс</a:t>
            </a:r>
            <a:r>
              <a:rPr lang="en-GB" sz="1600" dirty="0"/>
              <a:t>:	- </a:t>
            </a:r>
            <a:r>
              <a:rPr lang="uk-UA" sz="1600" dirty="0"/>
              <a:t>межа сільськогосподарської обробки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uk-UA" sz="1600" dirty="0"/>
              <a:t>пасовищ</a:t>
            </a:r>
            <a:r>
              <a:rPr lang="en-GB" sz="1600" dirty="0"/>
              <a:t>e</a:t>
            </a:r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uk-UA" sz="1600" dirty="0"/>
              <a:t>межа лісової наземної рослинності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ru-RU" sz="1600" dirty="0"/>
              <a:t>окремі випадки та експертна оцінка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uk-UA" sz="1600" dirty="0"/>
              <a:t>в лісі</a:t>
            </a:r>
            <a:r>
              <a:rPr lang="en-GB" sz="1600" dirty="0"/>
              <a:t>:	- </a:t>
            </a:r>
            <a:r>
              <a:rPr lang="uk-UA" sz="1600" dirty="0"/>
              <a:t>адміністративні межі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uk-UA" sz="1600" dirty="0"/>
              <a:t>межі власності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uk-UA" sz="1600" dirty="0"/>
              <a:t>лісовпорядкування</a:t>
            </a:r>
            <a:endParaRPr lang="en-GB" sz="1600" dirty="0"/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(</a:t>
            </a:r>
            <a:r>
              <a:rPr lang="uk-UA" sz="1600" dirty="0"/>
              <a:t>виділи, лісові дороги</a:t>
            </a:r>
            <a:r>
              <a:rPr lang="en-GB" sz="1600" dirty="0"/>
              <a:t>, …)</a:t>
            </a:r>
          </a:p>
          <a:p>
            <a:pPr marL="1974850" indent="-1974850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- </a:t>
            </a:r>
            <a:r>
              <a:rPr lang="uk-UA" sz="1600" dirty="0"/>
              <a:t>межа деревостану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Заміри та нанесення меж на ескіз ділянки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Розмір сегментів: оцінюється в 1/10 частки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Кількість сегментів на ділянці: до чотирьох</a:t>
            </a:r>
            <a:endParaRPr lang="en-GB" sz="2000" dirty="0"/>
          </a:p>
        </p:txBody>
      </p:sp>
      <p:pic>
        <p:nvPicPr>
          <p:cNvPr id="6" name="Grafik 5" descr="Ein Bild, das Text, Entwurf, Handschrift, Zeichnung enthält.&#10;&#10;Automatisch generierte Beschreibung">
            <a:extLst>
              <a:ext uri="{FF2B5EF4-FFF2-40B4-BE49-F238E27FC236}">
                <a16:creationId xmlns:a16="http://schemas.microsoft.com/office/drawing/2014/main" id="{81D11E02-E0E9-8C10-B929-E50C39315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17806" r="613" b="2865"/>
          <a:stretch/>
        </p:blipFill>
        <p:spPr>
          <a:xfrm rot="5400000">
            <a:off x="6321664" y="1254374"/>
            <a:ext cx="312564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 сегментації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Польові роботи: Оцінювання та вимірювання на ділянках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База даних: Табличний запис для кожного окремого сегмента ділянки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Розрахунок оцінок: формули для погектарних значень, підсумків, стандартних похибок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Використання даних для моделювання: ріст лісу, моделі дистанційного зондування, наукові дослідження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0071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66710"/>
            <a:ext cx="7992888" cy="565175"/>
          </a:xfrm>
        </p:spPr>
        <p:txBody>
          <a:bodyPr/>
          <a:lstStyle/>
          <a:p>
            <a:r>
              <a:rPr lang="uk-UA" dirty="0"/>
              <a:t>Оцінки за сегментами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771550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Загальна інформація</a:t>
            </a:r>
            <a:r>
              <a:rPr lang="en-GB" sz="2000" dirty="0"/>
              <a:t>:</a:t>
            </a:r>
          </a:p>
          <a:p>
            <a:pPr marL="358775" lvl="1" algn="l">
              <a:lnSpc>
                <a:spcPct val="100000"/>
              </a:lnSpc>
              <a:spcBef>
                <a:spcPts val="600"/>
              </a:spcBef>
            </a:pPr>
            <a:r>
              <a:rPr lang="ru-RU" sz="1600" dirty="0"/>
              <a:t>Адміністративні регіони, регіон зростання, тип управління, форма власності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Змінні, пов'язані з деревостанами</a:t>
            </a:r>
            <a:r>
              <a:rPr lang="en-GB" sz="2000" dirty="0"/>
              <a:t>: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Загальні: класи деревостанів, вікові класи, деревні породи у вікових класах </a:t>
            </a:r>
            <a:r>
              <a:rPr lang="en-GB" sz="1600" dirty="0"/>
              <a:t> 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Структура лісу: зімкнутість деревостану, вертикальна структура деревостану, стадія розвитку, покриття чагарників, фактичне лісове угруповання, природне лісове угруповання </a:t>
            </a:r>
            <a:r>
              <a:rPr lang="en-GB" sz="1600" dirty="0"/>
              <a:t>…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Стійкість деревостану: пошкодження, необхідний догляд, фактори, що впливають на динаміку</a:t>
            </a:r>
          </a:p>
          <a:p>
            <a:pPr marL="342900" indent="-165100" algn="l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Відновлення: необхідність, наявність, подальші специфічні оцінки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Змінні, пов'язані з ділянкою</a:t>
            </a:r>
            <a:r>
              <a:rPr lang="en-GB" sz="2000" dirty="0"/>
              <a:t>:</a:t>
            </a:r>
          </a:p>
          <a:p>
            <a:pPr marL="358775" lvl="1" algn="l">
              <a:lnSpc>
                <a:spcPct val="100000"/>
              </a:lnSpc>
              <a:spcBef>
                <a:spcPts val="600"/>
              </a:spcBef>
            </a:pPr>
            <a:r>
              <a:rPr lang="uk-UA" sz="1600" dirty="0"/>
              <a:t>Експозиція, схил, категорія рельєфу, тип рослинності, тип ґрунту, вологість ґрунту, глибина ґрунту, тип гумусу, товщина гумусного шару</a:t>
            </a:r>
            <a:r>
              <a:rPr lang="en-GB" sz="1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6961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94BB7A7C-E699-14BE-C83B-8108D20C6504}"/>
              </a:ext>
            </a:extLst>
          </p:cNvPr>
          <p:cNvSpPr txBox="1"/>
          <p:nvPr/>
        </p:nvSpPr>
        <p:spPr bwMode="auto">
          <a:xfrm>
            <a:off x="0" y="520038"/>
            <a:ext cx="2016224" cy="464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de-AT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66710"/>
            <a:ext cx="7702684" cy="565175"/>
          </a:xfrm>
        </p:spPr>
        <p:txBody>
          <a:bodyPr/>
          <a:lstStyle/>
          <a:p>
            <a:r>
              <a:rPr lang="uk-UA" dirty="0"/>
              <a:t>База даних: записи таблиць</a:t>
            </a:r>
            <a:br>
              <a:rPr lang="en-IE" dirty="0"/>
            </a:b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9E017B-6ABE-6B0C-274C-D851A0406C13}"/>
              </a:ext>
            </a:extLst>
          </p:cNvPr>
          <p:cNvSpPr txBox="1"/>
          <p:nvPr/>
        </p:nvSpPr>
        <p:spPr bwMode="auto">
          <a:xfrm>
            <a:off x="72000" y="986296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sz="1600" dirty="0">
                <a:latin typeface="+mj-lt"/>
              </a:rPr>
              <a:t>вік, клас зросту</a:t>
            </a:r>
            <a:endParaRPr lang="de-AT" sz="16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FA93B0-03B8-476B-C0C4-E17710398C42}"/>
              </a:ext>
            </a:extLst>
          </p:cNvPr>
          <p:cNvSpPr txBox="1"/>
          <p:nvPr/>
        </p:nvSpPr>
        <p:spPr bwMode="auto">
          <a:xfrm>
            <a:off x="-180528" y="1635646"/>
            <a:ext cx="2664528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sz="1600" dirty="0">
                <a:latin typeface="+mj-lt"/>
              </a:rPr>
              <a:t>лісостани / лісові дороги</a:t>
            </a:r>
            <a:endParaRPr lang="de-AT" sz="1600" dirty="0">
              <a:latin typeface="+mj-l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DE8FB1-B09A-FEF6-9959-D18F428759D9}"/>
              </a:ext>
            </a:extLst>
          </p:cNvPr>
          <p:cNvSpPr txBox="1"/>
          <p:nvPr/>
        </p:nvSpPr>
        <p:spPr bwMode="auto">
          <a:xfrm>
            <a:off x="72000" y="2210432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sz="1600" dirty="0">
                <a:latin typeface="+mj-lt"/>
              </a:rPr>
              <a:t>ліс</a:t>
            </a:r>
            <a:r>
              <a:rPr lang="de-DE" sz="1600" dirty="0">
                <a:latin typeface="+mj-lt"/>
              </a:rPr>
              <a:t> / </a:t>
            </a:r>
            <a:r>
              <a:rPr lang="uk-UA" sz="1600" dirty="0">
                <a:latin typeface="+mj-lt"/>
              </a:rPr>
              <a:t>не ліс</a:t>
            </a:r>
            <a:endParaRPr lang="de-AT" sz="1600" dirty="0">
              <a:latin typeface="+mj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D49456B-1EA0-D2A0-C266-667219E5C49F}"/>
              </a:ext>
            </a:extLst>
          </p:cNvPr>
          <p:cNvSpPr txBox="1"/>
          <p:nvPr/>
        </p:nvSpPr>
        <p:spPr bwMode="auto">
          <a:xfrm>
            <a:off x="72000" y="3859183"/>
            <a:ext cx="24120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latin typeface="+mj-lt"/>
              </a:rPr>
              <a:t>ліс</a:t>
            </a:r>
            <a:r>
              <a:rPr lang="de-DE" sz="1600" dirty="0">
                <a:latin typeface="+mj-lt"/>
              </a:rPr>
              <a:t> / </a:t>
            </a:r>
            <a:r>
              <a:rPr lang="uk-UA" sz="1600" dirty="0">
                <a:latin typeface="+mj-lt"/>
              </a:rPr>
              <a:t>не ліс</a:t>
            </a:r>
            <a:r>
              <a:rPr lang="de-DE" sz="1600" dirty="0">
                <a:latin typeface="+mj-lt"/>
              </a:rPr>
              <a:t>,</a:t>
            </a:r>
          </a:p>
          <a:p>
            <a:r>
              <a:rPr lang="uk-UA" sz="1600" dirty="0">
                <a:latin typeface="+mj-lt"/>
              </a:rPr>
              <a:t>породний склад дерев</a:t>
            </a:r>
            <a:endParaRPr lang="de-AT" sz="1600" dirty="0"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61C18F-A4F1-4CC5-06D3-6F451DC0D683}"/>
              </a:ext>
            </a:extLst>
          </p:cNvPr>
          <p:cNvSpPr txBox="1"/>
          <p:nvPr/>
        </p:nvSpPr>
        <p:spPr bwMode="auto">
          <a:xfrm>
            <a:off x="72000" y="3578584"/>
            <a:ext cx="2412000" cy="2893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sz="1600" dirty="0">
                <a:latin typeface="+mj-lt"/>
              </a:rPr>
              <a:t>вік, породи дерев</a:t>
            </a:r>
            <a:endParaRPr lang="de-AT" sz="1600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B2A34E5-939A-C7D0-CE65-7CBD0359B61B}"/>
              </a:ext>
            </a:extLst>
          </p:cNvPr>
          <p:cNvGrpSpPr/>
          <p:nvPr/>
        </p:nvGrpSpPr>
        <p:grpSpPr>
          <a:xfrm>
            <a:off x="2497526" y="698400"/>
            <a:ext cx="7691098" cy="4321622"/>
            <a:chOff x="2497526" y="698400"/>
            <a:chExt cx="7691098" cy="4321622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EAEF68AA-01CB-3803-1F48-8443BD2C13C9}"/>
                </a:ext>
              </a:extLst>
            </p:cNvPr>
            <p:cNvGrpSpPr/>
            <p:nvPr/>
          </p:nvGrpSpPr>
          <p:grpSpPr>
            <a:xfrm>
              <a:off x="2497526" y="698400"/>
              <a:ext cx="7691098" cy="4321622"/>
              <a:chOff x="1129374" y="697920"/>
              <a:chExt cx="7691098" cy="4321622"/>
            </a:xfrm>
          </p:grpSpPr>
          <p:pic>
            <p:nvPicPr>
              <p:cNvPr id="3" name="Grafik 2" descr="Ein Bild, das Text, Zahl, parallel, Reihe enthält.&#10;&#10;Automatisch generierte Beschreibung">
                <a:extLst>
                  <a:ext uri="{FF2B5EF4-FFF2-40B4-BE49-F238E27FC236}">
                    <a16:creationId xmlns:a16="http://schemas.microsoft.com/office/drawing/2014/main" id="{F7A06FA5-51E8-1ABB-FCB1-821F9A15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374" y="699542"/>
                <a:ext cx="7691098" cy="432000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021D87E-C6C2-F43A-B51E-794D04AAB532}"/>
                  </a:ext>
                </a:extLst>
              </p:cNvPr>
              <p:cNvSpPr/>
              <p:nvPr/>
            </p:nvSpPr>
            <p:spPr>
              <a:xfrm>
                <a:off x="1799712" y="697920"/>
                <a:ext cx="198000" cy="432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A8051E3-7A2F-C65E-F9C7-C47ED5BF25F9}"/>
                </a:ext>
              </a:extLst>
            </p:cNvPr>
            <p:cNvGrpSpPr/>
            <p:nvPr/>
          </p:nvGrpSpPr>
          <p:grpSpPr>
            <a:xfrm>
              <a:off x="2627784" y="987574"/>
              <a:ext cx="7560840" cy="3267607"/>
              <a:chOff x="2627784" y="987574"/>
              <a:chExt cx="7560840" cy="3267607"/>
            </a:xfrm>
          </p:grpSpPr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888071F8-E023-5E16-BE06-0D01AC3E715F}"/>
                  </a:ext>
                </a:extLst>
              </p:cNvPr>
              <p:cNvSpPr/>
              <p:nvPr/>
            </p:nvSpPr>
            <p:spPr>
              <a:xfrm>
                <a:off x="2627784" y="987574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F6D9FA8A-CA3C-4882-2462-72FEDD316951}"/>
                  </a:ext>
                </a:extLst>
              </p:cNvPr>
              <p:cNvSpPr/>
              <p:nvPr/>
            </p:nvSpPr>
            <p:spPr>
              <a:xfrm>
                <a:off x="2627784" y="16740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093A90CD-66C5-4087-A847-1E016697DFF8}"/>
                  </a:ext>
                </a:extLst>
              </p:cNvPr>
              <p:cNvSpPr/>
              <p:nvPr/>
            </p:nvSpPr>
            <p:spPr>
              <a:xfrm>
                <a:off x="2627784" y="22212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63F985EF-7DEC-C91D-ED8A-72C30B0FEB6B}"/>
                  </a:ext>
                </a:extLst>
              </p:cNvPr>
              <p:cNvSpPr/>
              <p:nvPr/>
            </p:nvSpPr>
            <p:spPr>
              <a:xfrm>
                <a:off x="2627784" y="3600000"/>
                <a:ext cx="7560840" cy="252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9B380231-C390-E088-6A07-C6A8E11FA1A5}"/>
                  </a:ext>
                </a:extLst>
              </p:cNvPr>
              <p:cNvSpPr/>
              <p:nvPr/>
            </p:nvSpPr>
            <p:spPr>
              <a:xfrm>
                <a:off x="2627784" y="3859181"/>
                <a:ext cx="7560840" cy="396000"/>
              </a:xfrm>
              <a:prstGeom prst="rect">
                <a:avLst/>
              </a:prstGeom>
              <a:noFill/>
              <a:ln w="19050">
                <a:solidFill>
                  <a:srgbClr val="00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</p:grp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C03E8997-B32D-1016-F21C-817F32711880}"/>
                </a:ext>
              </a:extLst>
            </p:cNvPr>
            <p:cNvSpPr/>
            <p:nvPr/>
          </p:nvSpPr>
          <p:spPr>
            <a:xfrm>
              <a:off x="4338000" y="699542"/>
              <a:ext cx="756000" cy="43200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776700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5" y="66710"/>
            <a:ext cx="7810075" cy="565175"/>
          </a:xfrm>
        </p:spPr>
        <p:txBody>
          <a:bodyPr/>
          <a:lstStyle/>
          <a:p>
            <a:r>
              <a:rPr lang="ru-RU" sz="2800" dirty="0"/>
              <a:t>Оцінки: середнє значення на гектар лісу, стандартна похибка</a:t>
            </a:r>
            <a:endParaRPr lang="de-AT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5DF7253-5FA3-7ACA-1E74-B332F8857B56}"/>
              </a:ext>
            </a:extLst>
          </p:cNvPr>
          <p:cNvSpPr txBox="1"/>
          <p:nvPr/>
        </p:nvSpPr>
        <p:spPr bwMode="auto">
          <a:xfrm>
            <a:off x="6659904" y="1242386"/>
            <a:ext cx="2484096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Запас</a:t>
            </a:r>
            <a:endParaRPr lang="de-DE" dirty="0">
              <a:latin typeface="+mj-lt"/>
            </a:endParaRP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Приріст</a:t>
            </a:r>
            <a:endParaRPr lang="de-DE" dirty="0">
              <a:latin typeface="+mj-lt"/>
            </a:endParaRP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Урожай</a:t>
            </a:r>
          </a:p>
          <a:p>
            <a:pPr marL="182563" indent="-182563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uk-UA" dirty="0">
                <a:latin typeface="+mj-lt"/>
              </a:rPr>
              <a:t>Кількість стовбурів</a:t>
            </a:r>
            <a:endParaRPr lang="de-AT" dirty="0">
              <a:latin typeface="+mj-lt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ED824E-A7EC-A719-A200-B77411F88073}"/>
              </a:ext>
            </a:extLst>
          </p:cNvPr>
          <p:cNvGrpSpPr/>
          <p:nvPr/>
        </p:nvGrpSpPr>
        <p:grpSpPr>
          <a:xfrm>
            <a:off x="1208475" y="967500"/>
            <a:ext cx="5322274" cy="4176000"/>
            <a:chOff x="1260000" y="756000"/>
            <a:chExt cx="5322274" cy="4176000"/>
          </a:xfrm>
        </p:grpSpPr>
        <p:pic>
          <p:nvPicPr>
            <p:cNvPr id="3" name="Grafik 2" descr="Ein Bild, das Text, Schrift, Screenshot, Dokument enthält.&#10;&#10;Automatisch generierte Beschreibung">
              <a:extLst>
                <a:ext uri="{FF2B5EF4-FFF2-40B4-BE49-F238E27FC236}">
                  <a16:creationId xmlns:a16="http://schemas.microsoft.com/office/drawing/2014/main" id="{0C8A23AA-33A1-2B81-89B2-8138BA50F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1"/>
            <a:stretch/>
          </p:blipFill>
          <p:spPr>
            <a:xfrm>
              <a:off x="1260000" y="756000"/>
              <a:ext cx="5322274" cy="1944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pic>
          <p:nvPicPr>
            <p:cNvPr id="6" name="Grafik 5" descr="Ein Bild, das Text, Schrift, Screenshot enthält.&#10;&#10;Automatisch generierte Beschreibung">
              <a:extLst>
                <a:ext uri="{FF2B5EF4-FFF2-40B4-BE49-F238E27FC236}">
                  <a16:creationId xmlns:a16="http://schemas.microsoft.com/office/drawing/2014/main" id="{0F327DBC-5B9C-9F65-3A80-1B58D248C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" r="1773"/>
            <a:stretch/>
          </p:blipFill>
          <p:spPr>
            <a:xfrm>
              <a:off x="1296000" y="2772000"/>
              <a:ext cx="5280000" cy="2160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4CF2FD7-918E-723B-5B16-E565578F870F}"/>
                </a:ext>
              </a:extLst>
            </p:cNvPr>
            <p:cNvSpPr/>
            <p:nvPr/>
          </p:nvSpPr>
          <p:spPr>
            <a:xfrm>
              <a:off x="1331680" y="2283718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CF5506C-DC22-520E-73D5-3FA7389A7B7A}"/>
                </a:ext>
              </a:extLst>
            </p:cNvPr>
            <p:cNvSpPr/>
            <p:nvPr/>
          </p:nvSpPr>
          <p:spPr>
            <a:xfrm>
              <a:off x="1332000" y="4295377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F2E7D58-AAFB-D0EB-D0EB-1899F3751954}"/>
                </a:ext>
              </a:extLst>
            </p:cNvPr>
            <p:cNvSpPr/>
            <p:nvPr/>
          </p:nvSpPr>
          <p:spPr>
            <a:xfrm>
              <a:off x="1331640" y="4551998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339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Оцінки: середнє значення на гектар, загальне значення, стандартна похибка</a:t>
            </a:r>
            <a:endParaRPr lang="de-AT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84887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FDF3ED-A4D4-D1C6-097C-8D762188FF35}"/>
              </a:ext>
            </a:extLst>
          </p:cNvPr>
          <p:cNvSpPr txBox="1"/>
          <p:nvPr/>
        </p:nvSpPr>
        <p:spPr bwMode="auto">
          <a:xfrm>
            <a:off x="5900093" y="4127379"/>
            <a:ext cx="3134668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uk-UA" sz="1600" dirty="0">
                <a:latin typeface="+mj-lt"/>
              </a:rPr>
              <a:t>Габлер</a:t>
            </a:r>
            <a:r>
              <a:rPr lang="de-DE" sz="1600" dirty="0">
                <a:latin typeface="+mj-lt"/>
              </a:rPr>
              <a:t> K., </a:t>
            </a:r>
            <a:r>
              <a:rPr lang="uk-UA" sz="1600" dirty="0">
                <a:latin typeface="+mj-lt"/>
              </a:rPr>
              <a:t>Шадауер</a:t>
            </a:r>
            <a:r>
              <a:rPr lang="de-DE" sz="1600" dirty="0">
                <a:latin typeface="+mj-lt"/>
              </a:rPr>
              <a:t> K., 2008: </a:t>
            </a:r>
            <a:r>
              <a:rPr lang="uk-UA" sz="1600" dirty="0">
                <a:latin typeface="+mj-lt"/>
              </a:rPr>
              <a:t>Методика австрійської інвентаризації лісів 2000/02. </a:t>
            </a:r>
            <a:r>
              <a:rPr lang="de-DE" sz="1600" dirty="0">
                <a:latin typeface="+mj-lt"/>
              </a:rPr>
              <a:t>BFW Berichte 142, 121 </a:t>
            </a:r>
            <a:r>
              <a:rPr lang="uk-UA" sz="1600" dirty="0">
                <a:latin typeface="+mj-lt"/>
              </a:rPr>
              <a:t>с.</a:t>
            </a:r>
            <a:endParaRPr lang="de-AT" sz="1600" dirty="0">
              <a:latin typeface="+mj-lt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57A8981-AEEF-AE8D-0C61-5A852079446B}"/>
              </a:ext>
            </a:extLst>
          </p:cNvPr>
          <p:cNvGrpSpPr/>
          <p:nvPr/>
        </p:nvGrpSpPr>
        <p:grpSpPr>
          <a:xfrm>
            <a:off x="1259632" y="987574"/>
            <a:ext cx="4644368" cy="4118697"/>
            <a:chOff x="1259632" y="576000"/>
            <a:chExt cx="4644368" cy="4530271"/>
          </a:xfrm>
        </p:grpSpPr>
        <p:pic>
          <p:nvPicPr>
            <p:cNvPr id="5" name="Grafik 4" descr="Ein Bild, das Text, Schrift, Screenshot, Dokument enthält.&#10;&#10;Automatisch generierte Beschreibung">
              <a:extLst>
                <a:ext uri="{FF2B5EF4-FFF2-40B4-BE49-F238E27FC236}">
                  <a16:creationId xmlns:a16="http://schemas.microsoft.com/office/drawing/2014/main" id="{4A008188-D0F1-CFE9-11F5-2C83A541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576000"/>
              <a:ext cx="4644000" cy="1839796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9C46281E-2602-FEED-3FAE-EAE6E9BF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" b="7776"/>
            <a:stretch/>
          </p:blipFill>
          <p:spPr>
            <a:xfrm>
              <a:off x="1260000" y="2448000"/>
              <a:ext cx="4644000" cy="360000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pic>
          <p:nvPicPr>
            <p:cNvPr id="11" name="Grafik 10" descr="Ein Bild, das Text, Screenshot, Schrift, Dokument enthält.&#10;&#10;Automatisch generierte Beschreibung">
              <a:extLst>
                <a:ext uri="{FF2B5EF4-FFF2-40B4-BE49-F238E27FC236}">
                  <a16:creationId xmlns:a16="http://schemas.microsoft.com/office/drawing/2014/main" id="{F8D6C677-4E0D-07CF-B40D-DBF5E913A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2844000"/>
              <a:ext cx="4644000" cy="2262271"/>
            </a:xfrm>
            <a:prstGeom prst="rect">
              <a:avLst/>
            </a:prstGeom>
            <a:ln w="31750">
              <a:solidFill>
                <a:schemeClr val="bg1"/>
              </a:solidFill>
            </a:ln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DA32F9C1-16C8-3F4E-99B1-090D4E6C1FF3}"/>
                </a:ext>
              </a:extLst>
            </p:cNvPr>
            <p:cNvSpPr/>
            <p:nvPr/>
          </p:nvSpPr>
          <p:spPr>
            <a:xfrm>
              <a:off x="1259632" y="2052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55F883F-233A-F2B6-1A8E-34D3CA37D3DA}"/>
                </a:ext>
              </a:extLst>
            </p:cNvPr>
            <p:cNvSpPr/>
            <p:nvPr/>
          </p:nvSpPr>
          <p:spPr>
            <a:xfrm>
              <a:off x="1259632" y="4320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F0DB7A-E181-BCDB-D1CB-8C5CD2177861}"/>
                </a:ext>
              </a:extLst>
            </p:cNvPr>
            <p:cNvSpPr/>
            <p:nvPr/>
          </p:nvSpPr>
          <p:spPr>
            <a:xfrm>
              <a:off x="1259632" y="4788000"/>
              <a:ext cx="432000" cy="252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91900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НІЛ Австрії</a:t>
            </a:r>
            <a:r>
              <a:rPr lang="de-DE" dirty="0"/>
              <a:t>- o</a:t>
            </a:r>
            <a:r>
              <a:rPr lang="uk-UA" dirty="0"/>
              <a:t>гляд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624" y="628675"/>
            <a:ext cx="4968552" cy="4319339"/>
          </a:xfrm>
        </p:spPr>
        <p:txBody>
          <a:bodyPr/>
          <a:lstStyle/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1800" dirty="0"/>
              <a:t>8</a:t>
            </a:r>
            <a:r>
              <a:rPr lang="de-AT" sz="1800" dirty="0"/>
              <a:t> </a:t>
            </a:r>
            <a:r>
              <a:rPr lang="uk-UA" sz="1800" dirty="0"/>
              <a:t>повних циклів НІЛ</a:t>
            </a:r>
            <a:r>
              <a:rPr lang="de-AT" sz="1800" dirty="0"/>
              <a:t>: </a:t>
            </a:r>
          </a:p>
          <a:p>
            <a:pPr marL="90488">
              <a:spcBef>
                <a:spcPts val="1000"/>
              </a:spcBef>
              <a:tabLst>
                <a:tab pos="269875" algn="l"/>
              </a:tabLst>
              <a:defRPr/>
            </a:pPr>
            <a:r>
              <a:rPr lang="de-AT" sz="1800" dirty="0"/>
              <a:t>	1961-70, 1971-1980, 1981-85, 1986-1990, 	1992-96, 2000-02, 2007-09, 2016-21, 2022-</a:t>
            </a:r>
          </a:p>
          <a:p>
            <a:pPr marL="90488">
              <a:spcBef>
                <a:spcPts val="1000"/>
              </a:spcBef>
              <a:tabLst>
                <a:tab pos="269875" algn="l"/>
              </a:tabLst>
              <a:defRPr/>
            </a:pPr>
            <a:endParaRPr lang="de-AT" sz="7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1800" dirty="0"/>
              <a:t>Безперервна система з </a:t>
            </a:r>
            <a:r>
              <a:rPr lang="de-AT" sz="1800" dirty="0"/>
              <a:t>2016</a:t>
            </a:r>
          </a:p>
          <a:p>
            <a:pPr marL="90488">
              <a:spcBef>
                <a:spcPts val="1000"/>
              </a:spcBef>
              <a:defRPr/>
            </a:pPr>
            <a:endParaRPr lang="de-AT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1800" dirty="0"/>
              <a:t>1/6 ділянок інвентаризується щороку, тобто польові ділянки обстежуються з 6-річним інтервалом</a:t>
            </a:r>
            <a:endParaRPr lang="de-AT" sz="1800" dirty="0"/>
          </a:p>
        </p:txBody>
      </p:sp>
      <p:pic>
        <p:nvPicPr>
          <p:cNvPr id="5" name="Picture 2" descr="P:\05041_ENFIN\ENFIN_approach_EFMS\2_ENF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16309"/>
            <a:ext cx="2520000" cy="1342796"/>
          </a:xfrm>
          <a:prstGeom prst="rect">
            <a:avLst/>
          </a:prstGeom>
          <a:noFill/>
          <a:effectLst>
            <a:outerShdw blurRad="292100" dist="1270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12" y="2139690"/>
            <a:ext cx="2520000" cy="1280488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/>
          <a:stretch/>
        </p:blipFill>
        <p:spPr bwMode="auto">
          <a:xfrm>
            <a:off x="6228230" y="628675"/>
            <a:ext cx="2520000" cy="1439005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738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43608" y="66710"/>
            <a:ext cx="8100392" cy="704840"/>
          </a:xfrm>
        </p:spPr>
        <p:txBody>
          <a:bodyPr/>
          <a:lstStyle/>
          <a:p>
            <a:r>
              <a:rPr lang="uk-UA" dirty="0"/>
              <a:t>Використання даних для моделювання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843558"/>
            <a:ext cx="784887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Параметризація моделей</a:t>
            </a:r>
            <a:r>
              <a:rPr lang="en-GB" sz="2000" dirty="0"/>
              <a:t>: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Симулятори росту лісу</a:t>
            </a:r>
            <a:r>
              <a:rPr lang="en-GB" sz="1600" dirty="0"/>
              <a:t>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</a:t>
            </a:r>
            <a:r>
              <a:rPr lang="ru-RU" sz="1600" dirty="0"/>
              <a:t>Компоненти моделі для росту дерев, підросту, врожаю, відмирання</a:t>
            </a:r>
            <a:endParaRPr lang="en-GB" sz="1600" dirty="0"/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Дистанційне зондування</a:t>
            </a:r>
            <a:r>
              <a:rPr lang="en-GB" sz="1600" dirty="0"/>
              <a:t>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Mo</a:t>
            </a:r>
            <a:r>
              <a:rPr lang="uk-UA" sz="1600" dirty="0"/>
              <a:t>делі для картування</a:t>
            </a:r>
            <a:endParaRPr lang="en-GB" sz="1600" dirty="0"/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Наукові дослідження з використанням даних НІЛ</a:t>
            </a:r>
            <a:r>
              <a:rPr lang="en-GB" sz="1600" dirty="0"/>
              <a:t>:</a:t>
            </a:r>
          </a:p>
          <a:p>
            <a:pPr marL="179387"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	</a:t>
            </a:r>
            <a:r>
              <a:rPr lang="uk-UA" sz="1600" dirty="0"/>
              <a:t>Багатовимірний аналіз даних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Пояснювальні змінні, оцінені на сегментах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Рішення про те, як поводитися з сегментами графіків у даних параметризації</a:t>
            </a:r>
            <a:endParaRPr lang="en-GB" sz="2000" dirty="0"/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Залежить від мети та застосування моделі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Мінімальний розмір сегментів (наприклад, ≥ 7/10 лісу)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Пропуск сегментованих ділянок</a:t>
            </a:r>
          </a:p>
          <a:p>
            <a:pPr marL="342900" indent="-163513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Більший сегмент, що представляє ділянку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473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Відбір зразків на різних етапах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843558"/>
            <a:ext cx="705678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Зміни сегментації ділянки</a:t>
            </a:r>
            <a:endParaRPr lang="en-GB" sz="20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Розмір</a:t>
            </a:r>
            <a:r>
              <a:rPr lang="en-GB" sz="1600" dirty="0"/>
              <a:t>, </a:t>
            </a:r>
            <a:r>
              <a:rPr lang="uk-UA" sz="1600" dirty="0"/>
              <a:t>розміщення</a:t>
            </a:r>
            <a:r>
              <a:rPr lang="en-GB" sz="1600" dirty="0"/>
              <a:t>, </a:t>
            </a:r>
            <a:r>
              <a:rPr lang="uk-UA" sz="1600" dirty="0"/>
              <a:t>форма</a:t>
            </a:r>
            <a:endParaRPr lang="en-GB" sz="20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Оцінка змін</a:t>
            </a:r>
            <a:endParaRPr lang="en-GB" sz="20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Приріст</a:t>
            </a:r>
            <a:endParaRPr lang="en-GB" sz="16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Врожайність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Підходи до оцінки</a:t>
            </a:r>
            <a:endParaRPr lang="en-GB" sz="20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Метод початкових значень: часовий період</a:t>
            </a:r>
            <a:r>
              <a:rPr lang="en-GB" sz="1600" dirty="0"/>
              <a:t> = t1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Метод кінцевих значень: часовий період </a:t>
            </a:r>
            <a:r>
              <a:rPr lang="en-GB" sz="1600" dirty="0"/>
              <a:t> = t2</a:t>
            </a:r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Компоненти приросту</a:t>
            </a:r>
            <a:endParaRPr lang="en-GB" sz="20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Дерева, що збереглися</a:t>
            </a:r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ru-RU" sz="1600" dirty="0"/>
              <a:t>Підріст, дерева, що ростуть, дерева, що не ростуть</a:t>
            </a:r>
            <a:endParaRPr lang="en-GB" sz="16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uk-UA" sz="1600" dirty="0"/>
              <a:t>Вирубані, відмерлі дерева</a:t>
            </a:r>
            <a:endParaRPr lang="en-GB" sz="1600" dirty="0"/>
          </a:p>
          <a:p>
            <a:pPr marL="177800" indent="-1778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57188" indent="-174625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en-GB" sz="16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4022783-7524-F624-BC64-FFD9A6F4B2B1}"/>
              </a:ext>
            </a:extLst>
          </p:cNvPr>
          <p:cNvGrpSpPr/>
          <p:nvPr/>
        </p:nvGrpSpPr>
        <p:grpSpPr>
          <a:xfrm>
            <a:off x="6192448" y="699542"/>
            <a:ext cx="2412000" cy="3570293"/>
            <a:chOff x="6192448" y="699542"/>
            <a:chExt cx="2412000" cy="3570293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A48D710-685D-9925-9479-ED9F075D388B}"/>
                </a:ext>
              </a:extLst>
            </p:cNvPr>
            <p:cNvGrpSpPr/>
            <p:nvPr/>
          </p:nvGrpSpPr>
          <p:grpSpPr>
            <a:xfrm>
              <a:off x="6192448" y="771550"/>
              <a:ext cx="2412000" cy="3498285"/>
              <a:chOff x="6192448" y="771550"/>
              <a:chExt cx="2412000" cy="3498285"/>
            </a:xfrm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658764F2-87EC-4066-816E-F19721856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28184" y="771550"/>
                <a:ext cx="2376000" cy="2327635"/>
              </a:xfrm>
              <a:prstGeom prst="rect">
                <a:avLst/>
              </a:prstGeom>
            </p:spPr>
          </p:pic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0108CBAA-A1AD-913B-2324-53366AFE5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448" y="3168000"/>
                <a:ext cx="2412000" cy="1101835"/>
              </a:xfrm>
              <a:prstGeom prst="rect">
                <a:avLst/>
              </a:prstGeom>
            </p:spPr>
          </p:pic>
        </p:grp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1D7911F-DC7D-FFCD-64D5-FBA73EE0926E}"/>
                </a:ext>
              </a:extLst>
            </p:cNvPr>
            <p:cNvSpPr txBox="1"/>
            <p:nvPr/>
          </p:nvSpPr>
          <p:spPr bwMode="auto">
            <a:xfrm>
              <a:off x="6444208" y="699542"/>
              <a:ext cx="2088232" cy="3139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de-DE" dirty="0">
                  <a:latin typeface="+mj-lt"/>
                </a:rPr>
                <a:t> t1                    t2</a:t>
              </a:r>
              <a:endParaRPr lang="de-AT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32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22BBB-DFB1-4C80-EE1C-2432015D73DA}"/>
              </a:ext>
            </a:extLst>
          </p:cNvPr>
          <p:cNvSpPr txBox="1">
            <a:spLocks/>
          </p:cNvSpPr>
          <p:nvPr/>
        </p:nvSpPr>
        <p:spPr>
          <a:xfrm>
            <a:off x="901764" y="2571750"/>
            <a:ext cx="2590116" cy="566445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Дякую</a:t>
            </a:r>
            <a:r>
              <a:rPr lang="en-US" dirty="0"/>
              <a:t>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Grafik 3" descr="Ein Bild, das draußen, Himmel, Feld, Pflanze enthält.&#10;&#10;Automatisch generierte Beschreibung">
            <a:extLst>
              <a:ext uri="{FF2B5EF4-FFF2-40B4-BE49-F238E27FC236}">
                <a16:creationId xmlns:a16="http://schemas.microsoft.com/office/drawing/2014/main" id="{BBAC014B-9786-EAC9-E3D0-41EED636B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20929" r="224" b="7683"/>
          <a:stretch/>
        </p:blipFill>
        <p:spPr>
          <a:xfrm>
            <a:off x="4499992" y="2716014"/>
            <a:ext cx="4500000" cy="223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НІЛ Австрії</a:t>
            </a:r>
            <a:r>
              <a:rPr lang="de-DE" dirty="0"/>
              <a:t>- o</a:t>
            </a:r>
            <a:r>
              <a:rPr lang="uk-UA" dirty="0"/>
              <a:t>гляд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7624" y="628675"/>
            <a:ext cx="4968552" cy="4319339"/>
          </a:xfrm>
        </p:spPr>
        <p:txBody>
          <a:bodyPr/>
          <a:lstStyle/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5,500 </a:t>
            </a:r>
            <a:r>
              <a:rPr lang="ru-RU" sz="1800" dirty="0"/>
              <a:t>кластерів квадратної форми та       22 000 постійних ділянок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de-AT" sz="1800" dirty="0"/>
              <a:t>~50 % </a:t>
            </a:r>
            <a:r>
              <a:rPr lang="uk-UA" sz="1800" dirty="0"/>
              <a:t>ділянок на лісовій місцевості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Зростаюча інтеграція методів дистанційного зондування</a:t>
            </a:r>
            <a:endParaRPr lang="de-AT" sz="1800" dirty="0"/>
          </a:p>
          <a:p>
            <a:pPr marL="268288" indent="-1778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uk-UA" sz="1800" dirty="0"/>
              <a:t>Сегментоані ділянки</a:t>
            </a:r>
            <a:endParaRPr lang="de-AT" sz="1800" dirty="0"/>
          </a:p>
          <a:p>
            <a:pPr marL="361950" indent="-271463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de-AT" sz="1800" dirty="0"/>
          </a:p>
        </p:txBody>
      </p:sp>
      <p:pic>
        <p:nvPicPr>
          <p:cNvPr id="5" name="Picture 2" descr="P:\05041_ENFIN\ENFIN_approach_EFMS\2_ENF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16309"/>
            <a:ext cx="2520000" cy="1342796"/>
          </a:xfrm>
          <a:prstGeom prst="rect">
            <a:avLst/>
          </a:prstGeom>
          <a:noFill/>
          <a:effectLst>
            <a:outerShdw blurRad="292100" dist="1270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12" y="2139690"/>
            <a:ext cx="2520000" cy="1280488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/>
          <a:stretch/>
        </p:blipFill>
        <p:spPr bwMode="auto">
          <a:xfrm>
            <a:off x="6228230" y="628675"/>
            <a:ext cx="2520000" cy="1439005"/>
          </a:xfrm>
          <a:prstGeom prst="rect">
            <a:avLst/>
          </a:prstGeom>
          <a:noFill/>
          <a:ln>
            <a:noFill/>
          </a:ln>
          <a:effectLst>
            <a:outerShdw blurRad="292100" dist="127000" dir="2700000" algn="ctr" rotWithShape="0">
              <a:schemeClr val="tx1">
                <a:lumMod val="75000"/>
                <a:lumOff val="25000"/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460B8FC-9C7E-18FE-7CC3-D1E544E4639A}"/>
              </a:ext>
            </a:extLst>
          </p:cNvPr>
          <p:cNvCxnSpPr>
            <a:cxnSpLocks/>
          </p:cNvCxnSpPr>
          <p:nvPr/>
        </p:nvCxnSpPr>
        <p:spPr>
          <a:xfrm flipV="1">
            <a:off x="3707904" y="2788344"/>
            <a:ext cx="3264983" cy="535316"/>
          </a:xfrm>
          <a:prstGeom prst="straightConnector1">
            <a:avLst/>
          </a:prstGeom>
          <a:ln w="317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9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відбору проб</a:t>
            </a:r>
            <a:br>
              <a:rPr lang="en-IE" dirty="0"/>
            </a:b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5F195-47B9-07FE-6A36-CAAD7E2B5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8553" y="1524807"/>
            <a:ext cx="2733221" cy="1478991"/>
          </a:xfrm>
        </p:spPr>
        <p:txBody>
          <a:bodyPr/>
          <a:lstStyle/>
          <a:p>
            <a:r>
              <a:rPr lang="uk-UA" sz="1800" dirty="0"/>
              <a:t>Ліс</a:t>
            </a:r>
            <a:endParaRPr lang="de-DE" sz="1800" dirty="0"/>
          </a:p>
          <a:p>
            <a:endParaRPr lang="de-DE" sz="1800" dirty="0"/>
          </a:p>
          <a:p>
            <a:r>
              <a:rPr lang="uk-UA" sz="1800" dirty="0"/>
              <a:t>Не ліс</a:t>
            </a:r>
            <a:endParaRPr lang="de-DE" sz="1800" dirty="0"/>
          </a:p>
          <a:p>
            <a:endParaRPr lang="de-DE" sz="1800" dirty="0"/>
          </a:p>
          <a:p>
            <a:r>
              <a:rPr lang="uk-UA" sz="1800" dirty="0"/>
              <a:t>Сегментована ділянка</a:t>
            </a:r>
            <a:endParaRPr lang="en-GB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1043608" y="1131590"/>
            <a:ext cx="7056784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en-GB" sz="2000" dirty="0"/>
          </a:p>
        </p:txBody>
      </p:sp>
      <p:pic>
        <p:nvPicPr>
          <p:cNvPr id="2" name="Picture 2" descr="Trakt2000">
            <a:extLst>
              <a:ext uri="{FF2B5EF4-FFF2-40B4-BE49-F238E27FC236}">
                <a16:creationId xmlns:a16="http://schemas.microsoft.com/office/drawing/2014/main" id="{930A07B4-5A40-D4F5-05C2-A2661F79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49994" b="27686"/>
          <a:stretch/>
        </p:blipFill>
        <p:spPr bwMode="auto">
          <a:xfrm>
            <a:off x="1979712" y="876242"/>
            <a:ext cx="2733221" cy="284975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E5DF978-08FC-FFDE-FE06-7B1A9852A02D}"/>
              </a:ext>
            </a:extLst>
          </p:cNvPr>
          <p:cNvSpPr/>
          <p:nvPr/>
        </p:nvSpPr>
        <p:spPr>
          <a:xfrm>
            <a:off x="1460172" y="3813723"/>
            <a:ext cx="5265220" cy="112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E0C6AFB-F3A1-9D28-3D6D-FF3E0843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470" y="3885305"/>
            <a:ext cx="692948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latin typeface="+mn-lt"/>
              </a:rPr>
              <a:t>Кутовий відбір проб </a:t>
            </a:r>
            <a:r>
              <a:rPr lang="en-GB" sz="1800" dirty="0">
                <a:latin typeface="+mn-lt"/>
              </a:rPr>
              <a:t>: BAF = 4, </a:t>
            </a:r>
            <a:r>
              <a:rPr lang="uk-UA" sz="1800" dirty="0">
                <a:latin typeface="+mn-lt"/>
              </a:rPr>
              <a:t>вибірка дерев з </a:t>
            </a:r>
            <a:r>
              <a:rPr lang="en-GB" sz="1800" dirty="0" err="1">
                <a:latin typeface="+mn-lt"/>
              </a:rPr>
              <a:t>dbh</a:t>
            </a:r>
            <a:r>
              <a:rPr lang="en-GB" sz="1800" dirty="0">
                <a:latin typeface="+mn-lt"/>
              </a:rPr>
              <a:t> &gt; 10.4 c</a:t>
            </a:r>
            <a:r>
              <a:rPr lang="uk-UA" sz="1800" dirty="0">
                <a:latin typeface="+mn-lt"/>
              </a:rPr>
              <a:t>м</a:t>
            </a:r>
            <a:r>
              <a:rPr lang="en-GB" sz="1800" dirty="0">
                <a:latin typeface="+mn-lt"/>
              </a:rPr>
              <a:t>  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9199D08A-5AD4-A2F0-05FE-B51B540C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359" y="4254637"/>
            <a:ext cx="67866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latin typeface="+mn-lt"/>
              </a:rPr>
              <a:t>Ділянка з фіксованою площею </a:t>
            </a:r>
            <a:r>
              <a:rPr lang="en-GB" sz="1800" dirty="0">
                <a:latin typeface="+mn-lt"/>
              </a:rPr>
              <a:t>: r = 9.77 </a:t>
            </a:r>
            <a:r>
              <a:rPr lang="uk-UA" sz="1800" dirty="0">
                <a:latin typeface="+mn-lt"/>
              </a:rPr>
              <a:t>м</a:t>
            </a:r>
            <a:r>
              <a:rPr lang="en-GB" sz="1800" dirty="0">
                <a:latin typeface="+mn-lt"/>
              </a:rPr>
              <a:t>, a = 300 </a:t>
            </a:r>
            <a:r>
              <a:rPr lang="uk-UA" sz="1800" dirty="0">
                <a:latin typeface="+mn-lt"/>
              </a:rPr>
              <a:t>м</a:t>
            </a:r>
            <a:r>
              <a:rPr lang="en-GB" sz="1800" baseline="30000" dirty="0">
                <a:latin typeface="+mn-lt"/>
              </a:rPr>
              <a:t>2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0B0EEF97-F7E9-7775-9F39-D0F1EECE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490" y="4607504"/>
            <a:ext cx="756302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800" dirty="0">
                <a:latin typeface="+mn-lt"/>
              </a:rPr>
              <a:t>Ділянка з фіксованою площею </a:t>
            </a:r>
            <a:r>
              <a:rPr lang="en-GB" sz="1800" dirty="0">
                <a:latin typeface="+mn-lt"/>
              </a:rPr>
              <a:t>: r = 2.60 </a:t>
            </a:r>
            <a:r>
              <a:rPr lang="uk-UA" sz="1800" dirty="0">
                <a:latin typeface="+mn-lt"/>
              </a:rPr>
              <a:t>м</a:t>
            </a:r>
            <a:r>
              <a:rPr lang="en-GB" sz="1800" dirty="0">
                <a:latin typeface="+mn-lt"/>
              </a:rPr>
              <a:t>, </a:t>
            </a:r>
            <a:r>
              <a:rPr lang="uk-UA" sz="1800" dirty="0">
                <a:latin typeface="+mn-lt"/>
              </a:rPr>
              <a:t>вибірка дерев з </a:t>
            </a:r>
            <a:r>
              <a:rPr lang="en-GB" sz="1800" dirty="0">
                <a:latin typeface="+mn-lt"/>
              </a:rPr>
              <a:t>5.0 </a:t>
            </a:r>
            <a:r>
              <a:rPr lang="de-AT" sz="1800" dirty="0">
                <a:latin typeface="+mn-lt"/>
              </a:rPr>
              <a:t>≤ </a:t>
            </a:r>
            <a:r>
              <a:rPr lang="en-GB" sz="1800" dirty="0" err="1">
                <a:latin typeface="+mn-lt"/>
              </a:rPr>
              <a:t>dbh</a:t>
            </a:r>
            <a:r>
              <a:rPr lang="en-GB" sz="1800" dirty="0">
                <a:latin typeface="+mn-lt"/>
              </a:rPr>
              <a:t> </a:t>
            </a:r>
            <a:r>
              <a:rPr lang="de-AT" sz="1800" dirty="0">
                <a:latin typeface="+mn-lt"/>
              </a:rPr>
              <a:t>≤ </a:t>
            </a:r>
            <a:r>
              <a:rPr lang="en-GB" sz="1800" dirty="0">
                <a:latin typeface="+mn-lt"/>
              </a:rPr>
              <a:t>10.4 c</a:t>
            </a:r>
            <a:r>
              <a:rPr lang="uk-UA" sz="1800" dirty="0">
                <a:latin typeface="+mn-lt"/>
              </a:rPr>
              <a:t>м</a:t>
            </a:r>
            <a:endParaRPr lang="en-GB" sz="1800" baseline="30000" dirty="0">
              <a:latin typeface="+mn-lt"/>
            </a:endParaRPr>
          </a:p>
        </p:txBody>
      </p:sp>
      <p:cxnSp>
        <p:nvCxnSpPr>
          <p:cNvPr id="18" name="Gerade Verbindung 24">
            <a:extLst>
              <a:ext uri="{FF2B5EF4-FFF2-40B4-BE49-F238E27FC236}">
                <a16:creationId xmlns:a16="http://schemas.microsoft.com/office/drawing/2014/main" id="{57AC27A2-E769-49FB-C5C9-5C330BF9A99C}"/>
              </a:ext>
            </a:extLst>
          </p:cNvPr>
          <p:cNvCxnSpPr>
            <a:cxnSpLocks/>
          </p:cNvCxnSpPr>
          <p:nvPr/>
        </p:nvCxnSpPr>
        <p:spPr bwMode="auto">
          <a:xfrm>
            <a:off x="1053933" y="4143707"/>
            <a:ext cx="288032" cy="77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23">
            <a:extLst>
              <a:ext uri="{FF2B5EF4-FFF2-40B4-BE49-F238E27FC236}">
                <a16:creationId xmlns:a16="http://schemas.microsoft.com/office/drawing/2014/main" id="{83032EB1-E3AC-2493-8011-515AD47A389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933" y="4095876"/>
            <a:ext cx="288032" cy="36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24F8466A-7CC4-D325-0750-77D32AF3CD40}"/>
              </a:ext>
            </a:extLst>
          </p:cNvPr>
          <p:cNvSpPr/>
          <p:nvPr/>
        </p:nvSpPr>
        <p:spPr>
          <a:xfrm>
            <a:off x="1050818" y="4313322"/>
            <a:ext cx="360000" cy="36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5142A82-47C4-D5D1-065D-48CA76F713D6}"/>
              </a:ext>
            </a:extLst>
          </p:cNvPr>
          <p:cNvSpPr/>
          <p:nvPr/>
        </p:nvSpPr>
        <p:spPr>
          <a:xfrm>
            <a:off x="1110015" y="476130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41F75E1-9B72-5E4D-13CE-591F496FE347}"/>
              </a:ext>
            </a:extLst>
          </p:cNvPr>
          <p:cNvSpPr txBox="1"/>
          <p:nvPr/>
        </p:nvSpPr>
        <p:spPr bwMode="auto">
          <a:xfrm>
            <a:off x="2771800" y="1203598"/>
            <a:ext cx="1080120" cy="2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sz="1050" dirty="0">
                <a:solidFill>
                  <a:srgbClr val="007434"/>
                </a:solidFill>
                <a:latin typeface="+mj-lt"/>
              </a:rPr>
              <a:t>200 m</a:t>
            </a:r>
            <a:endParaRPr lang="de-AT" sz="1050" dirty="0">
              <a:solidFill>
                <a:srgbClr val="0074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42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74692" cy="565175"/>
          </a:xfrm>
        </p:spPr>
        <p:txBody>
          <a:bodyPr/>
          <a:lstStyle/>
          <a:p>
            <a:r>
              <a:rPr lang="uk-UA" dirty="0"/>
              <a:t>Межові ситуації - підходи</a:t>
            </a:r>
            <a:br>
              <a:rPr lang="en-IE" dirty="0"/>
            </a:br>
            <a:endParaRPr lang="de-AT" dirty="0"/>
          </a:p>
        </p:txBody>
      </p:sp>
      <p:pic>
        <p:nvPicPr>
          <p:cNvPr id="3" name="Grafik 2" descr="Ein Bild, das Diagramm, Design enthält.&#10;&#10;Automatisch generierte Beschreibung">
            <a:extLst>
              <a:ext uri="{FF2B5EF4-FFF2-40B4-BE49-F238E27FC236}">
                <a16:creationId xmlns:a16="http://schemas.microsoft.com/office/drawing/2014/main" id="{2BBE2EDF-58C2-367B-56F1-AD094DB85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0000"/>
            <a:ext cx="510860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2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89796" y="66710"/>
            <a:ext cx="7774692" cy="565175"/>
          </a:xfrm>
        </p:spPr>
        <p:txBody>
          <a:bodyPr/>
          <a:lstStyle/>
          <a:p>
            <a:r>
              <a:rPr lang="uk-UA" dirty="0"/>
              <a:t>Межові ситуації </a:t>
            </a:r>
            <a:r>
              <a:rPr lang="en-IE" dirty="0"/>
              <a:t>– </a:t>
            </a:r>
            <a:r>
              <a:rPr lang="uk-UA" dirty="0"/>
              <a:t>НІЛ Австрії</a:t>
            </a:r>
            <a:br>
              <a:rPr lang="en-IE" dirty="0"/>
            </a:br>
            <a:endParaRPr lang="de-AT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A1F98D5-8C7F-9DEF-1FE0-5C5042DFE07E}"/>
              </a:ext>
            </a:extLst>
          </p:cNvPr>
          <p:cNvGrpSpPr/>
          <p:nvPr/>
        </p:nvGrpSpPr>
        <p:grpSpPr>
          <a:xfrm>
            <a:off x="1260000" y="900000"/>
            <a:ext cx="5108602" cy="3960000"/>
            <a:chOff x="1260000" y="900000"/>
            <a:chExt cx="5108602" cy="3960000"/>
          </a:xfrm>
        </p:grpSpPr>
        <p:pic>
          <p:nvPicPr>
            <p:cNvPr id="3" name="Grafik 2" descr="Ein Bild, das Design enthält.&#10;&#10;Automatisch generierte Beschreibung mit geringer Zuverlässigkeit">
              <a:extLst>
                <a:ext uri="{FF2B5EF4-FFF2-40B4-BE49-F238E27FC236}">
                  <a16:creationId xmlns:a16="http://schemas.microsoft.com/office/drawing/2014/main" id="{EF1F48EC-0BF7-F307-C548-96FC22C6F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000" y="900000"/>
              <a:ext cx="5108602" cy="396000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96A8AC1-4BDD-595C-7EF0-B10F3DBFA5D5}"/>
                </a:ext>
              </a:extLst>
            </p:cNvPr>
            <p:cNvSpPr txBox="1"/>
            <p:nvPr/>
          </p:nvSpPr>
          <p:spPr bwMode="auto">
            <a:xfrm>
              <a:off x="1763688" y="3507854"/>
              <a:ext cx="2630246" cy="387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sz="1200" dirty="0">
                  <a:latin typeface="+mj-lt"/>
                </a:rPr>
                <a:t>розглянути всі сегменти на лісових землях</a:t>
              </a:r>
              <a:endParaRPr lang="en-GB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13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Причини сегментації</a:t>
            </a:r>
            <a:br>
              <a:rPr lang="en-IE" dirty="0"/>
            </a:b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8B7D7C-BA59-C064-2356-2D259F98A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714" y="693542"/>
            <a:ext cx="3958268" cy="3456781"/>
          </a:xfrm>
        </p:spPr>
        <p:txBody>
          <a:bodyPr/>
          <a:lstStyle/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/>
              <a:t>Витрати на проїзд мають високу частку в загальних витратах (близько 50%)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/>
              <a:t>Ефективний підхід для досягнення репрезентативності та зменшення статистичного шуму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/>
              <a:t>Дозволяє більш детально описати прикордонні ситуації та зафіксувати стан лісів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/>
              <a:t>Гарний досвід і застосовується з 1-ї НІЛ</a:t>
            </a:r>
          </a:p>
          <a:p>
            <a:pPr marL="177800" indent="-177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dirty="0"/>
              <a:t>Застосовується для оцінки дренажу кислих порід для звітності щодо парникових газів (заліснені та знеліснені 1/10 частки)</a:t>
            </a:r>
            <a:endParaRPr lang="de-AT" dirty="0"/>
          </a:p>
        </p:txBody>
      </p:sp>
      <p:pic>
        <p:nvPicPr>
          <p:cNvPr id="6" name="Bildplatzhalter 5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EED61A3C-B3C7-9611-04BE-EF0F30714C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r="16667"/>
          <a:stretch/>
        </p:blipFill>
        <p:spPr>
          <a:xfrm>
            <a:off x="5220072" y="1059582"/>
            <a:ext cx="3384376" cy="3240088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3851920" y="349297"/>
            <a:ext cx="676875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89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типи сегментованих ділянок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720658" y="631885"/>
            <a:ext cx="770268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1200"/>
              </a:spcBef>
            </a:pPr>
            <a:r>
              <a:rPr lang="uk-UA" dirty="0"/>
              <a:t>Межа ліс</a:t>
            </a:r>
            <a:r>
              <a:rPr lang="en-GB" dirty="0"/>
              <a:t> / </a:t>
            </a:r>
            <a:r>
              <a:rPr lang="uk-UA" dirty="0"/>
              <a:t>не ліс</a:t>
            </a:r>
            <a:endParaRPr lang="en-GB" dirty="0"/>
          </a:p>
        </p:txBody>
      </p:sp>
      <p:pic>
        <p:nvPicPr>
          <p:cNvPr id="3" name="Grafik 2" descr="Ein Bild, das draußen, Gras, Berg, Wald enthält.&#10;&#10;Automatisch generierte Beschreibung">
            <a:extLst>
              <a:ext uri="{FF2B5EF4-FFF2-40B4-BE49-F238E27FC236}">
                <a16:creationId xmlns:a16="http://schemas.microsoft.com/office/drawing/2014/main" id="{CFC49F0E-A1FA-E14A-C369-CF957C0FC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8" y="1059862"/>
            <a:ext cx="3360000" cy="2520000"/>
          </a:xfrm>
          <a:prstGeom prst="rect">
            <a:avLst/>
          </a:prstGeom>
        </p:spPr>
      </p:pic>
      <p:pic>
        <p:nvPicPr>
          <p:cNvPr id="5" name="Grafik 4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790DD4AE-CC4C-D40C-A5D2-A1995DA56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9862"/>
            <a:ext cx="3360000" cy="252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C3F6CD-C850-7ACD-F7EF-6BDA904DE833}"/>
              </a:ext>
            </a:extLst>
          </p:cNvPr>
          <p:cNvSpPr txBox="1"/>
          <p:nvPr/>
        </p:nvSpPr>
        <p:spPr bwMode="auto">
          <a:xfrm>
            <a:off x="1187624" y="3651870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Лижний спуск</a:t>
            </a:r>
            <a:endParaRPr lang="en-GB" sz="20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85047A-473B-B0D0-D42A-C3F31F0AEB15}"/>
              </a:ext>
            </a:extLst>
          </p:cNvPr>
          <p:cNvSpPr txBox="1"/>
          <p:nvPr/>
        </p:nvSpPr>
        <p:spPr bwMode="auto">
          <a:xfrm>
            <a:off x="4871971" y="3651870"/>
            <a:ext cx="2207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Пасовище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47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типи сегментованих ділянок</a:t>
            </a:r>
            <a:br>
              <a:rPr lang="en-IE" dirty="0"/>
            </a:br>
            <a:endParaRPr lang="de-AT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FCE48-5C66-4A25-80BE-594EBAEDB719}"/>
              </a:ext>
            </a:extLst>
          </p:cNvPr>
          <p:cNvSpPr txBox="1">
            <a:spLocks/>
          </p:cNvSpPr>
          <p:nvPr/>
        </p:nvSpPr>
        <p:spPr>
          <a:xfrm>
            <a:off x="720658" y="631885"/>
            <a:ext cx="770268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1200"/>
              </a:spcBef>
            </a:pPr>
            <a:r>
              <a:rPr lang="uk-UA" dirty="0"/>
              <a:t>Межа ліс</a:t>
            </a:r>
            <a:r>
              <a:rPr lang="en-GB" dirty="0"/>
              <a:t> / </a:t>
            </a:r>
            <a:r>
              <a:rPr lang="uk-UA" dirty="0"/>
              <a:t>не ліс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C3F6CD-C850-7ACD-F7EF-6BDA904DE833}"/>
              </a:ext>
            </a:extLst>
          </p:cNvPr>
          <p:cNvSpPr txBox="1"/>
          <p:nvPr/>
        </p:nvSpPr>
        <p:spPr bwMode="auto">
          <a:xfrm>
            <a:off x="1187624" y="3651870"/>
            <a:ext cx="2435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Дорога загального користування</a:t>
            </a:r>
            <a:endParaRPr lang="en-GB" sz="2000" dirty="0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185047A-473B-B0D0-D42A-C3F31F0AEB15}"/>
              </a:ext>
            </a:extLst>
          </p:cNvPr>
          <p:cNvSpPr txBox="1"/>
          <p:nvPr/>
        </p:nvSpPr>
        <p:spPr bwMode="auto">
          <a:xfrm>
            <a:off x="3203848" y="4537452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uk-UA" sz="2000" dirty="0">
                <a:latin typeface="+mj-lt"/>
              </a:rPr>
              <a:t>Ескіз ділянки</a:t>
            </a:r>
            <a:endParaRPr lang="en-GB" sz="2000" dirty="0">
              <a:latin typeface="+mj-lt"/>
            </a:endParaRPr>
          </a:p>
        </p:txBody>
      </p:sp>
      <p:pic>
        <p:nvPicPr>
          <p:cNvPr id="9" name="Grafik 8" descr="Ein Bild, das draußen, Straße, Pflanze, Straßenbelag enthält.&#10;&#10;Automatisch generierte Beschreibung">
            <a:extLst>
              <a:ext uri="{FF2B5EF4-FFF2-40B4-BE49-F238E27FC236}">
                <a16:creationId xmlns:a16="http://schemas.microsoft.com/office/drawing/2014/main" id="{159EF418-2C1D-A3E4-1184-130ACB576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08" y="1059862"/>
            <a:ext cx="3360000" cy="2520000"/>
          </a:xfrm>
          <a:prstGeom prst="rect">
            <a:avLst/>
          </a:prstGeom>
        </p:spPr>
      </p:pic>
      <p:pic>
        <p:nvPicPr>
          <p:cNvPr id="11" name="Grafik 10" descr="Ein Bild, das Text, Zeichnung, Entwurf, Handschrift enthält.&#10;&#10;Automatisch generierte Beschreibung">
            <a:extLst>
              <a:ext uri="{FF2B5EF4-FFF2-40B4-BE49-F238E27FC236}">
                <a16:creationId xmlns:a16="http://schemas.microsoft.com/office/drawing/2014/main" id="{DD66B37E-2FB5-0F16-158F-41AFDBCC7F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4" r="-312" b="5856"/>
          <a:stretch/>
        </p:blipFill>
        <p:spPr>
          <a:xfrm rot="5400000">
            <a:off x="4782000" y="1669777"/>
            <a:ext cx="3852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10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vorlage_BFW_english_oS">
  <a:themeElements>
    <a:clrScheme name="BFW">
      <a:dk1>
        <a:srgbClr val="313131"/>
      </a:dk1>
      <a:lt1>
        <a:sysClr val="window" lastClr="FFFFFF"/>
      </a:lt1>
      <a:dk2>
        <a:srgbClr val="F29D26"/>
      </a:dk2>
      <a:lt2>
        <a:srgbClr val="FFFFFF"/>
      </a:lt2>
      <a:accent1>
        <a:srgbClr val="313131"/>
      </a:accent1>
      <a:accent2>
        <a:srgbClr val="F29D26"/>
      </a:accent2>
      <a:accent3>
        <a:srgbClr val="046240"/>
      </a:accent3>
      <a:accent4>
        <a:srgbClr val="313131"/>
      </a:accent4>
      <a:accent5>
        <a:srgbClr val="FFFFFF"/>
      </a:accent5>
      <a:accent6>
        <a:srgbClr val="F79646"/>
      </a:accent6>
      <a:hlink>
        <a:srgbClr val="046240"/>
      </a:hlink>
      <a:folHlink>
        <a:srgbClr val="313131"/>
      </a:folHlink>
    </a:clrScheme>
    <a:fontScheme name="BFW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>
          <a:lnSpc>
            <a:spcPct val="80000"/>
          </a:lnSpc>
          <a:spcBef>
            <a:spcPct val="50000"/>
          </a:spcBef>
          <a:defRPr sz="2400" b="1" dirty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powerpoint_vorlage_BFW_english_oS</Template>
  <TotalTime>0</TotalTime>
  <Words>1020</Words>
  <Application>Microsoft Office PowerPoint</Application>
  <PresentationFormat>On-screen Show (16:9)</PresentationFormat>
  <Paragraphs>168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Myriad Pro</vt:lpstr>
      <vt:lpstr>Symbol</vt:lpstr>
      <vt:lpstr>powerpoint_vorlage_BFW_english_oS</vt:lpstr>
      <vt:lpstr>PowerPoint Presentation</vt:lpstr>
      <vt:lpstr>НІЛ Австрії- oгляд</vt:lpstr>
      <vt:lpstr>НІЛ Австрії- oгляд</vt:lpstr>
      <vt:lpstr>Методи відбору проб </vt:lpstr>
      <vt:lpstr>Межові ситуації - підходи </vt:lpstr>
      <vt:lpstr>Межові ситуації – НІЛ Австрії </vt:lpstr>
      <vt:lpstr>Причини сегментації </vt:lpstr>
      <vt:lpstr>Основні типи сегментованих ділянок </vt:lpstr>
      <vt:lpstr>Основні типи сегментованих ділянок </vt:lpstr>
      <vt:lpstr>Основні типи сегментованих ділянок </vt:lpstr>
      <vt:lpstr>Основні типи сегментованих ділянок </vt:lpstr>
      <vt:lpstr>Основні типи сегментованих ділянок </vt:lpstr>
      <vt:lpstr>Огляд кількості ділянок </vt:lpstr>
      <vt:lpstr>Здійснення сегментації в польових роботах </vt:lpstr>
      <vt:lpstr>Наслідки сегментації </vt:lpstr>
      <vt:lpstr>Оцінки за сегментами </vt:lpstr>
      <vt:lpstr>База даних: записи таблиць </vt:lpstr>
      <vt:lpstr>Оцінки: середнє значення на гектар лісу, стандартна похибка</vt:lpstr>
      <vt:lpstr>Оцінки: середнє значення на гектар, загальне значення, стандартна похибка</vt:lpstr>
      <vt:lpstr>Використання даних для моделювання </vt:lpstr>
      <vt:lpstr>Відбір зразків на різних етапах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gschwantner</dc:creator>
  <cp:lastModifiedBy>Halyna Semytska</cp:lastModifiedBy>
  <cp:revision>809</cp:revision>
  <cp:lastPrinted>2024-02-01T17:29:09Z</cp:lastPrinted>
  <dcterms:created xsi:type="dcterms:W3CDTF">2019-05-14T06:41:33Z</dcterms:created>
  <dcterms:modified xsi:type="dcterms:W3CDTF">2024-10-07T17:09:38Z</dcterms:modified>
</cp:coreProperties>
</file>