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86" r:id="rId5"/>
    <p:sldId id="284" r:id="rId6"/>
    <p:sldId id="305" r:id="rId7"/>
    <p:sldId id="306" r:id="rId8"/>
    <p:sldId id="414" r:id="rId9"/>
    <p:sldId id="300" r:id="rId10"/>
    <p:sldId id="307" r:id="rId11"/>
    <p:sldId id="279" r:id="rId12"/>
    <p:sldId id="290" r:id="rId13"/>
    <p:sldId id="304"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дрей Шамрай" initials="АШ" lastIdx="1" clrIdx="0">
    <p:extLst>
      <p:ext uri="{19B8F6BF-5375-455C-9EA6-DF929625EA0E}">
        <p15:presenceInfo xmlns:p15="http://schemas.microsoft.com/office/powerpoint/2012/main" userId="e9229b64009276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FD9E4-951B-4C56-B476-B84342A8E1B9}" v="4" dt="2024-06-27T08:12:44.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653" autoAdjust="0"/>
  </p:normalViewPr>
  <p:slideViewPr>
    <p:cSldViewPr snapToGrid="0">
      <p:cViewPr>
        <p:scale>
          <a:sx n="75" d="100"/>
          <a:sy n="75" d="100"/>
        </p:scale>
        <p:origin x="252" y="-356"/>
      </p:cViewPr>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ндрей Шамрай" userId="e9229b640092764a" providerId="LiveId" clId="{0F04C93A-A1CD-4C1B-920C-44BF09E925E9}"/>
    <pc:docChg chg="custSel modSld">
      <pc:chgData name="Андрей Шамрай" userId="e9229b640092764a" providerId="LiveId" clId="{0F04C93A-A1CD-4C1B-920C-44BF09E925E9}" dt="2024-06-05T06:57:47.557" v="356" actId="1592"/>
      <pc:docMkLst>
        <pc:docMk/>
      </pc:docMkLst>
      <pc:sldChg chg="delCm">
        <pc:chgData name="Андрей Шамрай" userId="e9229b640092764a" providerId="LiveId" clId="{0F04C93A-A1CD-4C1B-920C-44BF09E925E9}" dt="2024-06-05T06:57:47.557" v="356" actId="1592"/>
        <pc:sldMkLst>
          <pc:docMk/>
          <pc:sldMk cId="2187525816" sldId="284"/>
        </pc:sldMkLst>
      </pc:sldChg>
      <pc:sldChg chg="modNotesTx">
        <pc:chgData name="Андрей Шамрай" userId="e9229b640092764a" providerId="LiveId" clId="{0F04C93A-A1CD-4C1B-920C-44BF09E925E9}" dt="2024-06-05T06:45:12.653" v="255" actId="20577"/>
        <pc:sldMkLst>
          <pc:docMk/>
          <pc:sldMk cId="999072495" sldId="300"/>
        </pc:sldMkLst>
      </pc:sldChg>
      <pc:sldChg chg="modNotesTx">
        <pc:chgData name="Андрей Шамрай" userId="e9229b640092764a" providerId="LiveId" clId="{0F04C93A-A1CD-4C1B-920C-44BF09E925E9}" dt="2024-06-05T05:47:48.642" v="22" actId="20577"/>
        <pc:sldMkLst>
          <pc:docMk/>
          <pc:sldMk cId="1612330536" sldId="305"/>
        </pc:sldMkLst>
      </pc:sldChg>
      <pc:sldChg chg="modNotesTx">
        <pc:chgData name="Андрей Шамрай" userId="e9229b640092764a" providerId="LiveId" clId="{0F04C93A-A1CD-4C1B-920C-44BF09E925E9}" dt="2024-06-05T06:42:03.940" v="164" actId="20577"/>
        <pc:sldMkLst>
          <pc:docMk/>
          <pc:sldMk cId="1187465679" sldId="414"/>
        </pc:sldMkLst>
      </pc:sldChg>
      <pc:sldChg chg="modSp mod modNotesTx">
        <pc:chgData name="Андрей Шамрай" userId="e9229b640092764a" providerId="LiveId" clId="{0F04C93A-A1CD-4C1B-920C-44BF09E925E9}" dt="2024-06-05T06:46:46.176" v="287" actId="20577"/>
        <pc:sldMkLst>
          <pc:docMk/>
          <pc:sldMk cId="1296386408" sldId="415"/>
        </pc:sldMkLst>
        <pc:spChg chg="mod">
          <ac:chgData name="Андрей Шамрай" userId="e9229b640092764a" providerId="LiveId" clId="{0F04C93A-A1CD-4C1B-920C-44BF09E925E9}" dt="2024-06-05T06:45:37.678" v="259" actId="20577"/>
          <ac:spMkLst>
            <pc:docMk/>
            <pc:sldMk cId="1296386408" sldId="415"/>
            <ac:spMk id="10" creationId="{D9887F2E-4C0E-87E1-6DF6-9168BBE12AE9}"/>
          </ac:spMkLst>
        </pc:spChg>
      </pc:sldChg>
      <pc:sldChg chg="modNotesTx">
        <pc:chgData name="Андрей Шамрай" userId="e9229b640092764a" providerId="LiveId" clId="{0F04C93A-A1CD-4C1B-920C-44BF09E925E9}" dt="2024-06-05T06:48:03.974" v="307" actId="6549"/>
        <pc:sldMkLst>
          <pc:docMk/>
          <pc:sldMk cId="1206772632" sldId="416"/>
        </pc:sldMkLst>
      </pc:sldChg>
      <pc:sldChg chg="modNotesTx">
        <pc:chgData name="Андрей Шамрай" userId="e9229b640092764a" providerId="LiveId" clId="{0F04C93A-A1CD-4C1B-920C-44BF09E925E9}" dt="2024-06-05T06:49:13.008" v="355" actId="20577"/>
        <pc:sldMkLst>
          <pc:docMk/>
          <pc:sldMk cId="3641906471" sldId="417"/>
        </pc:sldMkLst>
      </pc:sldChg>
    </pc:docChg>
  </pc:docChgLst>
  <pc:docChgLst>
    <pc:chgData name="Андрей Шамрай" userId="e9229b640092764a" providerId="LiveId" clId="{D00B9A01-900F-4A4D-8D0F-9D749E44D6E5}"/>
    <pc:docChg chg="delSld modSld">
      <pc:chgData name="Андрей Шамрай" userId="e9229b640092764a" providerId="LiveId" clId="{D00B9A01-900F-4A4D-8D0F-9D749E44D6E5}" dt="2024-06-25T09:43:19.703" v="5" actId="2696"/>
      <pc:docMkLst>
        <pc:docMk/>
      </pc:docMkLst>
      <pc:sldChg chg="delSp modSp mod">
        <pc:chgData name="Андрей Шамрай" userId="e9229b640092764a" providerId="LiveId" clId="{D00B9A01-900F-4A4D-8D0F-9D749E44D6E5}" dt="2024-06-25T09:43:00.430" v="2"/>
        <pc:sldMkLst>
          <pc:docMk/>
          <pc:sldMk cId="2763411439" sldId="286"/>
        </pc:sldMkLst>
        <pc:spChg chg="del mod">
          <ac:chgData name="Андрей Шамрай" userId="e9229b640092764a" providerId="LiveId" clId="{D00B9A01-900F-4A4D-8D0F-9D749E44D6E5}" dt="2024-06-25T09:43:00.430" v="2"/>
          <ac:spMkLst>
            <pc:docMk/>
            <pc:sldMk cId="2763411439" sldId="286"/>
            <ac:spMk id="9" creationId="{00000000-0000-0000-0000-000000000000}"/>
          </ac:spMkLst>
        </pc:spChg>
      </pc:sldChg>
      <pc:sldChg chg="del">
        <pc:chgData name="Андрей Шамрай" userId="e9229b640092764a" providerId="LiveId" clId="{D00B9A01-900F-4A4D-8D0F-9D749E44D6E5}" dt="2024-06-25T09:43:12.825" v="3" actId="2696"/>
        <pc:sldMkLst>
          <pc:docMk/>
          <pc:sldMk cId="1296386408" sldId="415"/>
        </pc:sldMkLst>
      </pc:sldChg>
      <pc:sldChg chg="del">
        <pc:chgData name="Андрей Шамрай" userId="e9229b640092764a" providerId="LiveId" clId="{D00B9A01-900F-4A4D-8D0F-9D749E44D6E5}" dt="2024-06-25T09:43:16.321" v="4" actId="2696"/>
        <pc:sldMkLst>
          <pc:docMk/>
          <pc:sldMk cId="1206772632" sldId="416"/>
        </pc:sldMkLst>
      </pc:sldChg>
      <pc:sldChg chg="del">
        <pc:chgData name="Андрей Шамрай" userId="e9229b640092764a" providerId="LiveId" clId="{D00B9A01-900F-4A4D-8D0F-9D749E44D6E5}" dt="2024-06-25T09:43:19.703" v="5" actId="2696"/>
        <pc:sldMkLst>
          <pc:docMk/>
          <pc:sldMk cId="3641906471" sldId="417"/>
        </pc:sldMkLst>
      </pc:sldChg>
    </pc:docChg>
  </pc:docChgLst>
  <pc:docChgLst>
    <pc:chgData name="Halyna Semytska" userId="17aed0cd-5d75-4cee-bd4d-9c15afe32231" providerId="ADAL" clId="{C00871F2-D017-4AB3-BFD1-5370CC019CBD}"/>
    <pc:docChg chg="undo custSel modSld">
      <pc:chgData name="Halyna Semytska" userId="17aed0cd-5d75-4cee-bd4d-9c15afe32231" providerId="ADAL" clId="{C00871F2-D017-4AB3-BFD1-5370CC019CBD}" dt="2024-06-25T13:15:39.903" v="1372" actId="6549"/>
      <pc:docMkLst>
        <pc:docMk/>
      </pc:docMkLst>
      <pc:sldChg chg="modSp mod">
        <pc:chgData name="Halyna Semytska" userId="17aed0cd-5d75-4cee-bd4d-9c15afe32231" providerId="ADAL" clId="{C00871F2-D017-4AB3-BFD1-5370CC019CBD}" dt="2024-06-25T13:11:24.209" v="1324" actId="6549"/>
        <pc:sldMkLst>
          <pc:docMk/>
          <pc:sldMk cId="195661812" sldId="279"/>
        </pc:sldMkLst>
        <pc:spChg chg="mod">
          <ac:chgData name="Halyna Semytska" userId="17aed0cd-5d75-4cee-bd4d-9c15afe32231" providerId="ADAL" clId="{C00871F2-D017-4AB3-BFD1-5370CC019CBD}" dt="2024-06-25T13:11:24.209" v="1324" actId="6549"/>
          <ac:spMkLst>
            <pc:docMk/>
            <pc:sldMk cId="195661812" sldId="279"/>
            <ac:spMk id="4" creationId="{72191ABC-5EF2-5E0B-3FC2-87151A366ED1}"/>
          </ac:spMkLst>
        </pc:spChg>
        <pc:spChg chg="mod">
          <ac:chgData name="Halyna Semytska" userId="17aed0cd-5d75-4cee-bd4d-9c15afe32231" providerId="ADAL" clId="{C00871F2-D017-4AB3-BFD1-5370CC019CBD}" dt="2024-06-25T13:09:25.079" v="1313"/>
          <ac:spMkLst>
            <pc:docMk/>
            <pc:sldMk cId="195661812" sldId="279"/>
            <ac:spMk id="5" creationId="{7571BF5A-6668-BB90-3028-0E5A2829DA2F}"/>
          </ac:spMkLst>
        </pc:spChg>
      </pc:sldChg>
      <pc:sldChg chg="addSp delSp modSp mod">
        <pc:chgData name="Halyna Semytska" userId="17aed0cd-5d75-4cee-bd4d-9c15afe32231" providerId="ADAL" clId="{C00871F2-D017-4AB3-BFD1-5370CC019CBD}" dt="2024-06-25T12:28:54.042" v="409" actId="6549"/>
        <pc:sldMkLst>
          <pc:docMk/>
          <pc:sldMk cId="2187525816" sldId="284"/>
        </pc:sldMkLst>
        <pc:spChg chg="mod">
          <ac:chgData name="Halyna Semytska" userId="17aed0cd-5d75-4cee-bd4d-9c15afe32231" providerId="ADAL" clId="{C00871F2-D017-4AB3-BFD1-5370CC019CBD}" dt="2024-06-25T12:28:54.042" v="409" actId="6549"/>
          <ac:spMkLst>
            <pc:docMk/>
            <pc:sldMk cId="2187525816" sldId="284"/>
            <ac:spMk id="3" creationId="{00000000-0000-0000-0000-000000000000}"/>
          </ac:spMkLst>
        </pc:spChg>
        <pc:spChg chg="add del">
          <ac:chgData name="Halyna Semytska" userId="17aed0cd-5d75-4cee-bd4d-9c15afe32231" providerId="ADAL" clId="{C00871F2-D017-4AB3-BFD1-5370CC019CBD}" dt="2024-06-25T12:19:52.025" v="263" actId="22"/>
          <ac:spMkLst>
            <pc:docMk/>
            <pc:sldMk cId="2187525816" sldId="284"/>
            <ac:spMk id="5" creationId="{0AD1E105-924D-420D-46C1-3B6426BCFDCC}"/>
          </ac:spMkLst>
        </pc:spChg>
        <pc:spChg chg="mod">
          <ac:chgData name="Halyna Semytska" userId="17aed0cd-5d75-4cee-bd4d-9c15afe32231" providerId="ADAL" clId="{C00871F2-D017-4AB3-BFD1-5370CC019CBD}" dt="2024-06-25T12:23:46.315" v="264"/>
          <ac:spMkLst>
            <pc:docMk/>
            <pc:sldMk cId="2187525816" sldId="284"/>
            <ac:spMk id="10" creationId="{00000000-0000-0000-0000-000000000000}"/>
          </ac:spMkLst>
        </pc:spChg>
      </pc:sldChg>
      <pc:sldChg chg="modSp mod">
        <pc:chgData name="Halyna Semytska" userId="17aed0cd-5d75-4cee-bd4d-9c15afe32231" providerId="ADAL" clId="{C00871F2-D017-4AB3-BFD1-5370CC019CBD}" dt="2024-06-25T12:19:12.911" v="261" actId="20577"/>
        <pc:sldMkLst>
          <pc:docMk/>
          <pc:sldMk cId="2763411439" sldId="286"/>
        </pc:sldMkLst>
        <pc:spChg chg="mod">
          <ac:chgData name="Halyna Semytska" userId="17aed0cd-5d75-4cee-bd4d-9c15afe32231" providerId="ADAL" clId="{C00871F2-D017-4AB3-BFD1-5370CC019CBD}" dt="2024-06-25T12:19:12.911" v="261" actId="20577"/>
          <ac:spMkLst>
            <pc:docMk/>
            <pc:sldMk cId="2763411439" sldId="286"/>
            <ac:spMk id="6" creationId="{147008B1-C5DE-3844-93A9-4FEC4AC7D62E}"/>
          </ac:spMkLst>
        </pc:spChg>
      </pc:sldChg>
      <pc:sldChg chg="modSp mod">
        <pc:chgData name="Halyna Semytska" userId="17aed0cd-5d75-4cee-bd4d-9c15afe32231" providerId="ADAL" clId="{C00871F2-D017-4AB3-BFD1-5370CC019CBD}" dt="2024-06-25T13:08:52.021" v="1312" actId="20577"/>
        <pc:sldMkLst>
          <pc:docMk/>
          <pc:sldMk cId="859125150" sldId="290"/>
        </pc:sldMkLst>
        <pc:spChg chg="mod">
          <ac:chgData name="Halyna Semytska" userId="17aed0cd-5d75-4cee-bd4d-9c15afe32231" providerId="ADAL" clId="{C00871F2-D017-4AB3-BFD1-5370CC019CBD}" dt="2024-06-25T13:08:52.021" v="1312" actId="20577"/>
          <ac:spMkLst>
            <pc:docMk/>
            <pc:sldMk cId="859125150" sldId="290"/>
            <ac:spMk id="5" creationId="{7571BF5A-6668-BB90-3028-0E5A2829DA2F}"/>
          </ac:spMkLst>
        </pc:spChg>
        <pc:spChg chg="mod">
          <ac:chgData name="Halyna Semytska" userId="17aed0cd-5d75-4cee-bd4d-9c15afe32231" providerId="ADAL" clId="{C00871F2-D017-4AB3-BFD1-5370CC019CBD}" dt="2024-06-25T13:07:44.620" v="1285" actId="14100"/>
          <ac:spMkLst>
            <pc:docMk/>
            <pc:sldMk cId="859125150" sldId="290"/>
            <ac:spMk id="7" creationId="{C13C3371-83A5-33B4-2F72-EA7DC3F03E86}"/>
          </ac:spMkLst>
        </pc:spChg>
        <pc:spChg chg="mod">
          <ac:chgData name="Halyna Semytska" userId="17aed0cd-5d75-4cee-bd4d-9c15afe32231" providerId="ADAL" clId="{C00871F2-D017-4AB3-BFD1-5370CC019CBD}" dt="2024-06-25T13:08:40.425" v="1310" actId="20577"/>
          <ac:spMkLst>
            <pc:docMk/>
            <pc:sldMk cId="859125150" sldId="290"/>
            <ac:spMk id="8" creationId="{4D072B1D-F24E-DBDC-7888-1D5F0D4E6DAA}"/>
          </ac:spMkLst>
        </pc:spChg>
      </pc:sldChg>
      <pc:sldChg chg="modSp mod">
        <pc:chgData name="Halyna Semytska" userId="17aed0cd-5d75-4cee-bd4d-9c15afe32231" providerId="ADAL" clId="{C00871F2-D017-4AB3-BFD1-5370CC019CBD}" dt="2024-06-25T13:03:34.532" v="1235"/>
        <pc:sldMkLst>
          <pc:docMk/>
          <pc:sldMk cId="999072495" sldId="300"/>
        </pc:sldMkLst>
        <pc:spChg chg="mod">
          <ac:chgData name="Halyna Semytska" userId="17aed0cd-5d75-4cee-bd4d-9c15afe32231" providerId="ADAL" clId="{C00871F2-D017-4AB3-BFD1-5370CC019CBD}" dt="2024-06-25T12:55:20.900" v="982" actId="20577"/>
          <ac:spMkLst>
            <pc:docMk/>
            <pc:sldMk cId="999072495" sldId="300"/>
            <ac:spMk id="10" creationId="{D9887F2E-4C0E-87E1-6DF6-9168BBE12AE9}"/>
          </ac:spMkLst>
        </pc:spChg>
        <pc:graphicFrameChg chg="mod">
          <ac:chgData name="Halyna Semytska" userId="17aed0cd-5d75-4cee-bd4d-9c15afe32231" providerId="ADAL" clId="{C00871F2-D017-4AB3-BFD1-5370CC019CBD}" dt="2024-06-25T13:03:34.532" v="1235"/>
          <ac:graphicFrameMkLst>
            <pc:docMk/>
            <pc:sldMk cId="999072495" sldId="300"/>
            <ac:graphicFrameMk id="12" creationId="{872C48A1-4650-DEDF-8E95-006196877C70}"/>
          </ac:graphicFrameMkLst>
        </pc:graphicFrameChg>
      </pc:sldChg>
      <pc:sldChg chg="modSp mod">
        <pc:chgData name="Halyna Semytska" userId="17aed0cd-5d75-4cee-bd4d-9c15afe32231" providerId="ADAL" clId="{C00871F2-D017-4AB3-BFD1-5370CC019CBD}" dt="2024-06-25T13:04:47.973" v="1258"/>
        <pc:sldMkLst>
          <pc:docMk/>
          <pc:sldMk cId="1713467872" sldId="304"/>
        </pc:sldMkLst>
        <pc:spChg chg="mod">
          <ac:chgData name="Halyna Semytska" userId="17aed0cd-5d75-4cee-bd4d-9c15afe32231" providerId="ADAL" clId="{C00871F2-D017-4AB3-BFD1-5370CC019CBD}" dt="2024-06-25T13:04:18.901" v="1257" actId="1076"/>
          <ac:spMkLst>
            <pc:docMk/>
            <pc:sldMk cId="1713467872" sldId="304"/>
            <ac:spMk id="2" creationId="{00000000-0000-0000-0000-000000000000}"/>
          </ac:spMkLst>
        </pc:spChg>
        <pc:spChg chg="mod">
          <ac:chgData name="Halyna Semytska" userId="17aed0cd-5d75-4cee-bd4d-9c15afe32231" providerId="ADAL" clId="{C00871F2-D017-4AB3-BFD1-5370CC019CBD}" dt="2024-06-25T13:04:47.973" v="1258"/>
          <ac:spMkLst>
            <pc:docMk/>
            <pc:sldMk cId="1713467872" sldId="304"/>
            <ac:spMk id="3" creationId="{A2B66DA7-9D0A-94FC-E63F-16873B3227EC}"/>
          </ac:spMkLst>
        </pc:spChg>
      </pc:sldChg>
      <pc:sldChg chg="modSp mod">
        <pc:chgData name="Halyna Semytska" userId="17aed0cd-5d75-4cee-bd4d-9c15afe32231" providerId="ADAL" clId="{C00871F2-D017-4AB3-BFD1-5370CC019CBD}" dt="2024-06-25T12:37:34.629" v="626" actId="20577"/>
        <pc:sldMkLst>
          <pc:docMk/>
          <pc:sldMk cId="1612330536" sldId="305"/>
        </pc:sldMkLst>
        <pc:spChg chg="mod">
          <ac:chgData name="Halyna Semytska" userId="17aed0cd-5d75-4cee-bd4d-9c15afe32231" providerId="ADAL" clId="{C00871F2-D017-4AB3-BFD1-5370CC019CBD}" dt="2024-06-25T12:37:34.629" v="626" actId="20577"/>
          <ac:spMkLst>
            <pc:docMk/>
            <pc:sldMk cId="1612330536" sldId="305"/>
            <ac:spMk id="3" creationId="{00000000-0000-0000-0000-000000000000}"/>
          </ac:spMkLst>
        </pc:spChg>
        <pc:spChg chg="mod">
          <ac:chgData name="Halyna Semytska" userId="17aed0cd-5d75-4cee-bd4d-9c15afe32231" providerId="ADAL" clId="{C00871F2-D017-4AB3-BFD1-5370CC019CBD}" dt="2024-06-25T12:29:57.513" v="410"/>
          <ac:spMkLst>
            <pc:docMk/>
            <pc:sldMk cId="1612330536" sldId="305"/>
            <ac:spMk id="10" creationId="{00000000-0000-0000-0000-000000000000}"/>
          </ac:spMkLst>
        </pc:spChg>
      </pc:sldChg>
      <pc:sldChg chg="modSp mod">
        <pc:chgData name="Halyna Semytska" userId="17aed0cd-5d75-4cee-bd4d-9c15afe32231" providerId="ADAL" clId="{C00871F2-D017-4AB3-BFD1-5370CC019CBD}" dt="2024-06-25T12:41:46.333" v="712"/>
        <pc:sldMkLst>
          <pc:docMk/>
          <pc:sldMk cId="2841886855" sldId="306"/>
        </pc:sldMkLst>
        <pc:spChg chg="mod">
          <ac:chgData name="Halyna Semytska" userId="17aed0cd-5d75-4cee-bd4d-9c15afe32231" providerId="ADAL" clId="{C00871F2-D017-4AB3-BFD1-5370CC019CBD}" dt="2024-06-25T12:41:46.333" v="712"/>
          <ac:spMkLst>
            <pc:docMk/>
            <pc:sldMk cId="2841886855" sldId="306"/>
            <ac:spMk id="6" creationId="{00000000-0000-0000-0000-000000000000}"/>
          </ac:spMkLst>
        </pc:spChg>
        <pc:spChg chg="mod">
          <ac:chgData name="Halyna Semytska" userId="17aed0cd-5d75-4cee-bd4d-9c15afe32231" providerId="ADAL" clId="{C00871F2-D017-4AB3-BFD1-5370CC019CBD}" dt="2024-06-25T12:41:12.584" v="711" actId="1076"/>
          <ac:spMkLst>
            <pc:docMk/>
            <pc:sldMk cId="2841886855" sldId="306"/>
            <ac:spMk id="11" creationId="{3598BD01-857F-5A0B-5C28-DA7BD19B2CF7}"/>
          </ac:spMkLst>
        </pc:spChg>
        <pc:spChg chg="mod">
          <ac:chgData name="Halyna Semytska" userId="17aed0cd-5d75-4cee-bd4d-9c15afe32231" providerId="ADAL" clId="{C00871F2-D017-4AB3-BFD1-5370CC019CBD}" dt="2024-06-25T12:38:06.935" v="629" actId="20577"/>
          <ac:spMkLst>
            <pc:docMk/>
            <pc:sldMk cId="2841886855" sldId="306"/>
            <ac:spMk id="6149" creationId="{00000000-0000-0000-0000-000000000000}"/>
          </ac:spMkLst>
        </pc:spChg>
      </pc:sldChg>
      <pc:sldChg chg="modSp mod">
        <pc:chgData name="Halyna Semytska" userId="17aed0cd-5d75-4cee-bd4d-9c15afe32231" providerId="ADAL" clId="{C00871F2-D017-4AB3-BFD1-5370CC019CBD}" dt="2024-06-25T13:15:39.903" v="1372" actId="6549"/>
        <pc:sldMkLst>
          <pc:docMk/>
          <pc:sldMk cId="2478989307" sldId="307"/>
        </pc:sldMkLst>
        <pc:spChg chg="mod">
          <ac:chgData name="Halyna Semytska" userId="17aed0cd-5d75-4cee-bd4d-9c15afe32231" providerId="ADAL" clId="{C00871F2-D017-4AB3-BFD1-5370CC019CBD}" dt="2024-06-25T13:15:39.903" v="1372" actId="6549"/>
          <ac:spMkLst>
            <pc:docMk/>
            <pc:sldMk cId="2478989307" sldId="307"/>
            <ac:spMk id="3" creationId="{00000000-0000-0000-0000-000000000000}"/>
          </ac:spMkLst>
        </pc:spChg>
        <pc:spChg chg="mod">
          <ac:chgData name="Halyna Semytska" userId="17aed0cd-5d75-4cee-bd4d-9c15afe32231" providerId="ADAL" clId="{C00871F2-D017-4AB3-BFD1-5370CC019CBD}" dt="2024-06-25T13:12:02.629" v="1358" actId="14100"/>
          <ac:spMkLst>
            <pc:docMk/>
            <pc:sldMk cId="2478989307" sldId="307"/>
            <ac:spMk id="10" creationId="{00000000-0000-0000-0000-000000000000}"/>
          </ac:spMkLst>
        </pc:spChg>
      </pc:sldChg>
      <pc:sldChg chg="modSp mod">
        <pc:chgData name="Halyna Semytska" userId="17aed0cd-5d75-4cee-bd4d-9c15afe32231" providerId="ADAL" clId="{C00871F2-D017-4AB3-BFD1-5370CC019CBD}" dt="2024-06-25T12:54:39.176" v="960" actId="20577"/>
        <pc:sldMkLst>
          <pc:docMk/>
          <pc:sldMk cId="1187465679" sldId="414"/>
        </pc:sldMkLst>
        <pc:spChg chg="mod">
          <ac:chgData name="Halyna Semytska" userId="17aed0cd-5d75-4cee-bd4d-9c15afe32231" providerId="ADAL" clId="{C00871F2-D017-4AB3-BFD1-5370CC019CBD}" dt="2024-06-25T12:42:17.597" v="739" actId="20577"/>
          <ac:spMkLst>
            <pc:docMk/>
            <pc:sldMk cId="1187465679" sldId="414"/>
            <ac:spMk id="2" creationId="{00000000-0000-0000-0000-000000000000}"/>
          </ac:spMkLst>
        </pc:spChg>
        <pc:graphicFrameChg chg="mod modGraphic">
          <ac:chgData name="Halyna Semytska" userId="17aed0cd-5d75-4cee-bd4d-9c15afe32231" providerId="ADAL" clId="{C00871F2-D017-4AB3-BFD1-5370CC019CBD}" dt="2024-06-25T12:54:39.176" v="960" actId="20577"/>
          <ac:graphicFrameMkLst>
            <pc:docMk/>
            <pc:sldMk cId="1187465679" sldId="414"/>
            <ac:graphicFrameMk id="3" creationId="{7370AB44-12A8-4B2E-B381-DFE8450BDBE4}"/>
          </ac:graphicFrameMkLst>
        </pc:graphicFrameChg>
      </pc:sldChg>
    </pc:docChg>
  </pc:docChgLst>
  <pc:docChgLst>
    <pc:chgData name="Vitaliy Storozhuk" userId="c9e8b4d0-4b16-4aa9-8d7e-2b1b98911266" providerId="ADAL" clId="{24EFD9E4-951B-4C56-B476-B84342A8E1B9}"/>
    <pc:docChg chg="modSld">
      <pc:chgData name="Vitaliy Storozhuk" userId="c9e8b4d0-4b16-4aa9-8d7e-2b1b98911266" providerId="ADAL" clId="{24EFD9E4-951B-4C56-B476-B84342A8E1B9}" dt="2024-06-27T08:12:44.713" v="23"/>
      <pc:docMkLst>
        <pc:docMk/>
      </pc:docMkLst>
      <pc:sldChg chg="modSp mod">
        <pc:chgData name="Vitaliy Storozhuk" userId="c9e8b4d0-4b16-4aa9-8d7e-2b1b98911266" providerId="ADAL" clId="{24EFD9E4-951B-4C56-B476-B84342A8E1B9}" dt="2024-06-27T08:10:13.367" v="20" actId="790"/>
        <pc:sldMkLst>
          <pc:docMk/>
          <pc:sldMk cId="195661812" sldId="279"/>
        </pc:sldMkLst>
        <pc:spChg chg="mod">
          <ac:chgData name="Vitaliy Storozhuk" userId="c9e8b4d0-4b16-4aa9-8d7e-2b1b98911266" providerId="ADAL" clId="{24EFD9E4-951B-4C56-B476-B84342A8E1B9}" dt="2024-06-27T08:10:13.367" v="20" actId="790"/>
          <ac:spMkLst>
            <pc:docMk/>
            <pc:sldMk cId="195661812" sldId="279"/>
            <ac:spMk id="4" creationId="{72191ABC-5EF2-5E0B-3FC2-87151A366ED1}"/>
          </ac:spMkLst>
        </pc:spChg>
      </pc:sldChg>
      <pc:sldChg chg="modSp">
        <pc:chgData name="Vitaliy Storozhuk" userId="c9e8b4d0-4b16-4aa9-8d7e-2b1b98911266" providerId="ADAL" clId="{24EFD9E4-951B-4C56-B476-B84342A8E1B9}" dt="2024-06-27T08:12:44.713" v="23"/>
        <pc:sldMkLst>
          <pc:docMk/>
          <pc:sldMk cId="999072495" sldId="300"/>
        </pc:sldMkLst>
        <pc:graphicFrameChg chg="mod">
          <ac:chgData name="Vitaliy Storozhuk" userId="c9e8b4d0-4b16-4aa9-8d7e-2b1b98911266" providerId="ADAL" clId="{24EFD9E4-951B-4C56-B476-B84342A8E1B9}" dt="2024-06-27T08:12:44.713" v="23"/>
          <ac:graphicFrameMkLst>
            <pc:docMk/>
            <pc:sldMk cId="999072495" sldId="300"/>
            <ac:graphicFrameMk id="12" creationId="{872C48A1-4650-DEDF-8E95-006196877C7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DD589-D7B6-4815-9987-AC65588688E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uk-UA"/>
        </a:p>
      </dgm:t>
    </dgm:pt>
    <dgm:pt modelId="{6EAC9B0C-5D7C-49D2-B30B-92E1DD58765D}">
      <dgm:prSet phldrT="[Текст]" custT="1"/>
      <dgm:spPr/>
      <dgm:t>
        <a:bodyPr/>
        <a:lstStyle/>
        <a:p>
          <a:r>
            <a:rPr lang="uk-UA" sz="1600" dirty="0"/>
            <a:t>Підготовка даних</a:t>
          </a:r>
        </a:p>
      </dgm:t>
    </dgm:pt>
    <dgm:pt modelId="{2DD72F3D-B696-43FA-A9E2-342AA9E14D9D}" type="parTrans" cxnId="{88E4EBFA-54E0-464B-9865-60974387A20D}">
      <dgm:prSet/>
      <dgm:spPr/>
      <dgm:t>
        <a:bodyPr/>
        <a:lstStyle/>
        <a:p>
          <a:endParaRPr lang="uk-UA"/>
        </a:p>
      </dgm:t>
    </dgm:pt>
    <dgm:pt modelId="{02A22DE7-53B1-4ED2-832C-D5B0C8B368A9}" type="sibTrans" cxnId="{88E4EBFA-54E0-464B-9865-60974387A20D}">
      <dgm:prSet/>
      <dgm:spPr/>
      <dgm:t>
        <a:bodyPr/>
        <a:lstStyle/>
        <a:p>
          <a:endParaRPr lang="uk-UA"/>
        </a:p>
      </dgm:t>
    </dgm:pt>
    <dgm:pt modelId="{C6DDBD55-B0CE-4252-8167-E7AC5970F3F5}">
      <dgm:prSet phldrT="[Текст]" custT="1"/>
      <dgm:spPr/>
      <dgm:t>
        <a:bodyPr/>
        <a:lstStyle/>
        <a:p>
          <a:r>
            <a:rPr lang="uk-UA" sz="1600" dirty="0"/>
            <a:t>Класифікація ділянок вибірки</a:t>
          </a:r>
        </a:p>
      </dgm:t>
    </dgm:pt>
    <dgm:pt modelId="{73EC59AE-685E-431A-B130-3F2C27F83CFF}" type="parTrans" cxnId="{57D3A2F9-8E92-4A93-98DD-F71B1ADA8302}">
      <dgm:prSet/>
      <dgm:spPr/>
      <dgm:t>
        <a:bodyPr/>
        <a:lstStyle/>
        <a:p>
          <a:endParaRPr lang="uk-UA"/>
        </a:p>
      </dgm:t>
    </dgm:pt>
    <dgm:pt modelId="{51DFA3DB-B09F-4E82-B816-9916C78A69D5}" type="sibTrans" cxnId="{57D3A2F9-8E92-4A93-98DD-F71B1ADA8302}">
      <dgm:prSet/>
      <dgm:spPr/>
      <dgm:t>
        <a:bodyPr/>
        <a:lstStyle/>
        <a:p>
          <a:endParaRPr lang="uk-UA"/>
        </a:p>
      </dgm:t>
    </dgm:pt>
    <dgm:pt modelId="{9B4A32F9-B6DD-4259-9661-6422990E2355}">
      <dgm:prSet phldrT="[Текст]" custT="1"/>
      <dgm:spPr/>
      <dgm:t>
        <a:bodyPr/>
        <a:lstStyle/>
        <a:p>
          <a:r>
            <a:rPr lang="uk-UA" sz="1600" dirty="0"/>
            <a:t>Адміністрування даних</a:t>
          </a:r>
        </a:p>
      </dgm:t>
    </dgm:pt>
    <dgm:pt modelId="{ABBFC6E5-E7AC-4BB7-BD30-BB58ABA1B2FA}" type="parTrans" cxnId="{A712AAC8-5DF3-4242-9042-983E219487CC}">
      <dgm:prSet/>
      <dgm:spPr/>
      <dgm:t>
        <a:bodyPr/>
        <a:lstStyle/>
        <a:p>
          <a:endParaRPr lang="uk-UA"/>
        </a:p>
      </dgm:t>
    </dgm:pt>
    <dgm:pt modelId="{F47878EF-75CA-465F-8679-514F6E42796B}" type="sibTrans" cxnId="{A712AAC8-5DF3-4242-9042-983E219487CC}">
      <dgm:prSet/>
      <dgm:spPr/>
      <dgm:t>
        <a:bodyPr/>
        <a:lstStyle/>
        <a:p>
          <a:endParaRPr lang="uk-UA"/>
        </a:p>
      </dgm:t>
    </dgm:pt>
    <dgm:pt modelId="{6A083171-7F2C-404B-9C3D-FE6BE08C8A21}">
      <dgm:prSet phldrT="[Текст]" custT="1"/>
      <dgm:spPr/>
      <dgm:t>
        <a:bodyPr/>
        <a:lstStyle/>
        <a:p>
          <a:r>
            <a:rPr lang="en-US" sz="1600" dirty="0"/>
            <a:t>SQL–</a:t>
          </a:r>
          <a:r>
            <a:rPr lang="uk-UA" sz="1600" dirty="0"/>
            <a:t>сервер</a:t>
          </a:r>
          <a:r>
            <a:rPr lang="en-US" sz="1600" dirty="0"/>
            <a:t> </a:t>
          </a:r>
          <a:endParaRPr lang="uk-UA" sz="1600" dirty="0"/>
        </a:p>
      </dgm:t>
    </dgm:pt>
    <dgm:pt modelId="{099A641C-1443-4EBE-86A8-3653C4847F1B}" type="parTrans" cxnId="{536B5EF5-5482-4551-A3CB-844DD869A975}">
      <dgm:prSet/>
      <dgm:spPr/>
      <dgm:t>
        <a:bodyPr/>
        <a:lstStyle/>
        <a:p>
          <a:endParaRPr lang="uk-UA"/>
        </a:p>
      </dgm:t>
    </dgm:pt>
    <dgm:pt modelId="{42944181-5662-49DD-8C8B-A7990304C07F}" type="sibTrans" cxnId="{536B5EF5-5482-4551-A3CB-844DD869A975}">
      <dgm:prSet/>
      <dgm:spPr/>
      <dgm:t>
        <a:bodyPr/>
        <a:lstStyle/>
        <a:p>
          <a:endParaRPr lang="uk-UA"/>
        </a:p>
      </dgm:t>
    </dgm:pt>
    <dgm:pt modelId="{99F2017F-B1C1-4D7B-9155-3BF2DCF55B7A}">
      <dgm:prSet phldrT="[Текст]" custT="1"/>
      <dgm:spPr/>
      <dgm:t>
        <a:bodyPr/>
        <a:lstStyle/>
        <a:p>
          <a:r>
            <a:rPr lang="uk-UA" sz="1600" dirty="0"/>
            <a:t>Обробка даних</a:t>
          </a:r>
        </a:p>
      </dgm:t>
    </dgm:pt>
    <dgm:pt modelId="{2EF5C6A2-BF7F-411F-AB2F-EB0C242640E6}" type="parTrans" cxnId="{23B4B45D-2D13-4559-9190-614364A03B34}">
      <dgm:prSet/>
      <dgm:spPr/>
      <dgm:t>
        <a:bodyPr/>
        <a:lstStyle/>
        <a:p>
          <a:endParaRPr lang="uk-UA"/>
        </a:p>
      </dgm:t>
    </dgm:pt>
    <dgm:pt modelId="{42BF38CD-4FFE-4DE1-AD25-AE6D176F45CB}" type="sibTrans" cxnId="{23B4B45D-2D13-4559-9190-614364A03B34}">
      <dgm:prSet/>
      <dgm:spPr/>
      <dgm:t>
        <a:bodyPr/>
        <a:lstStyle/>
        <a:p>
          <a:endParaRPr lang="uk-UA"/>
        </a:p>
      </dgm:t>
    </dgm:pt>
    <dgm:pt modelId="{9FFCEDEB-D00B-4734-B1EB-F90329288F4C}">
      <dgm:prSet phldrT="[Текст]" custT="1"/>
      <dgm:spPr/>
      <dgm:t>
        <a:bodyPr anchor="ctr"/>
        <a:lstStyle/>
        <a:p>
          <a:r>
            <a:rPr lang="uk-UA" sz="1600" dirty="0"/>
            <a:t>Проєкт</a:t>
          </a:r>
          <a:r>
            <a:rPr lang="en-US" sz="1600" dirty="0"/>
            <a:t> 5 (</a:t>
          </a:r>
          <a:r>
            <a:rPr lang="uk-UA" sz="1600" dirty="0"/>
            <a:t>самостійно розроблений</a:t>
          </a:r>
          <a:r>
            <a:rPr lang="en-US" sz="1600" dirty="0"/>
            <a:t>)</a:t>
          </a:r>
          <a:endParaRPr lang="uk-UA" sz="1600" dirty="0"/>
        </a:p>
      </dgm:t>
    </dgm:pt>
    <dgm:pt modelId="{81CC59CD-3880-4EDC-84CD-D65BCD965D70}" type="parTrans" cxnId="{A91843EC-48F5-4254-9082-16E3830D1EB6}">
      <dgm:prSet/>
      <dgm:spPr/>
      <dgm:t>
        <a:bodyPr/>
        <a:lstStyle/>
        <a:p>
          <a:endParaRPr lang="uk-UA"/>
        </a:p>
      </dgm:t>
    </dgm:pt>
    <dgm:pt modelId="{7AA66CB2-B96A-4E44-A445-41C3CB7B4CAE}" type="sibTrans" cxnId="{A91843EC-48F5-4254-9082-16E3830D1EB6}">
      <dgm:prSet/>
      <dgm:spPr/>
      <dgm:t>
        <a:bodyPr/>
        <a:lstStyle/>
        <a:p>
          <a:endParaRPr lang="uk-UA"/>
        </a:p>
      </dgm:t>
    </dgm:pt>
    <dgm:pt modelId="{BFE10120-11F7-4753-8E56-BA600DFAB541}">
      <dgm:prSet phldrT="[Текст]" custT="1"/>
      <dgm:spPr/>
      <dgm:t>
        <a:bodyPr anchor="ctr"/>
        <a:lstStyle/>
        <a:p>
          <a:r>
            <a:rPr lang="en-US" sz="1600" dirty="0"/>
            <a:t>R package </a:t>
          </a:r>
          <a:endParaRPr lang="uk-UA" sz="1600" dirty="0"/>
        </a:p>
      </dgm:t>
    </dgm:pt>
    <dgm:pt modelId="{621ECA32-8E21-4886-8F0B-FEE7709E3882}" type="parTrans" cxnId="{018F14FE-6A15-4DF5-AC0B-0B6B99061CC7}">
      <dgm:prSet/>
      <dgm:spPr/>
      <dgm:t>
        <a:bodyPr/>
        <a:lstStyle/>
        <a:p>
          <a:endParaRPr lang="uk-UA"/>
        </a:p>
      </dgm:t>
    </dgm:pt>
    <dgm:pt modelId="{8568DA81-0DDF-4C99-B338-BA0FF8B5BE08}" type="sibTrans" cxnId="{018F14FE-6A15-4DF5-AC0B-0B6B99061CC7}">
      <dgm:prSet/>
      <dgm:spPr/>
      <dgm:t>
        <a:bodyPr/>
        <a:lstStyle/>
        <a:p>
          <a:endParaRPr lang="uk-UA"/>
        </a:p>
      </dgm:t>
    </dgm:pt>
    <dgm:pt modelId="{2F4F4443-652C-41AF-9928-3D886A0FE740}">
      <dgm:prSet phldrT="[Текст]" custT="1"/>
      <dgm:spPr/>
      <dgm:t>
        <a:bodyPr/>
        <a:lstStyle/>
        <a:p>
          <a:r>
            <a:rPr lang="uk-UA" sz="1600" dirty="0"/>
            <a:t>Файлове сховище</a:t>
          </a:r>
        </a:p>
      </dgm:t>
    </dgm:pt>
    <dgm:pt modelId="{7445C88F-A5BA-4958-9FAC-3DB01AEEB058}" type="parTrans" cxnId="{CA62384E-DA56-406F-BC74-8DEA97845FBA}">
      <dgm:prSet/>
      <dgm:spPr/>
      <dgm:t>
        <a:bodyPr/>
        <a:lstStyle/>
        <a:p>
          <a:endParaRPr lang="uk-UA"/>
        </a:p>
      </dgm:t>
    </dgm:pt>
    <dgm:pt modelId="{3C2F1E56-8CAE-4FDA-A669-467B57D07478}" type="sibTrans" cxnId="{CA62384E-DA56-406F-BC74-8DEA97845FBA}">
      <dgm:prSet/>
      <dgm:spPr/>
      <dgm:t>
        <a:bodyPr/>
        <a:lstStyle/>
        <a:p>
          <a:endParaRPr lang="uk-UA"/>
        </a:p>
      </dgm:t>
    </dgm:pt>
    <dgm:pt modelId="{4DC4A481-32FF-412D-A6DC-1513CF313560}">
      <dgm:prSet phldrT="[Текст]" custT="1"/>
      <dgm:spPr/>
      <dgm:t>
        <a:bodyPr/>
        <a:lstStyle/>
        <a:p>
          <a:r>
            <a:rPr lang="uk-UA" sz="1600" dirty="0"/>
            <a:t>Відповідна база даних</a:t>
          </a:r>
        </a:p>
      </dgm:t>
    </dgm:pt>
    <dgm:pt modelId="{42A6FEBB-25E1-4016-BBD7-0DEDC113D7B8}" type="parTrans" cxnId="{9E6C2C32-4D64-4C59-AE9D-5FDCC254116C}">
      <dgm:prSet/>
      <dgm:spPr/>
      <dgm:t>
        <a:bodyPr/>
        <a:lstStyle/>
        <a:p>
          <a:endParaRPr lang="uk-UA"/>
        </a:p>
      </dgm:t>
    </dgm:pt>
    <dgm:pt modelId="{9E303FAB-7137-4244-97B8-B604A39950C6}" type="sibTrans" cxnId="{9E6C2C32-4D64-4C59-AE9D-5FDCC254116C}">
      <dgm:prSet/>
      <dgm:spPr/>
      <dgm:t>
        <a:bodyPr/>
        <a:lstStyle/>
        <a:p>
          <a:endParaRPr lang="uk-UA"/>
        </a:p>
      </dgm:t>
    </dgm:pt>
    <dgm:pt modelId="{14874BEB-4CF8-4400-B0BE-734E87CB10BE}">
      <dgm:prSet phldrT="[Текст]" custT="1"/>
      <dgm:spPr/>
      <dgm:t>
        <a:bodyPr/>
        <a:lstStyle/>
        <a:p>
          <a:r>
            <a:rPr lang="en-US" sz="1600" dirty="0"/>
            <a:t>MS </a:t>
          </a:r>
          <a:r>
            <a:rPr lang="uk-UA" sz="1600" dirty="0"/>
            <a:t>доступ</a:t>
          </a:r>
        </a:p>
      </dgm:t>
    </dgm:pt>
    <dgm:pt modelId="{33636A92-00C4-4A8C-AAC8-60CC6540749A}" type="parTrans" cxnId="{4A8624BD-96F5-4093-9F66-3621DEF38561}">
      <dgm:prSet/>
      <dgm:spPr/>
      <dgm:t>
        <a:bodyPr/>
        <a:lstStyle/>
        <a:p>
          <a:endParaRPr lang="uk-UA"/>
        </a:p>
      </dgm:t>
    </dgm:pt>
    <dgm:pt modelId="{0E84528B-0110-40F3-8879-02C41E0B55A9}" type="sibTrans" cxnId="{4A8624BD-96F5-4093-9F66-3621DEF38561}">
      <dgm:prSet/>
      <dgm:spPr/>
      <dgm:t>
        <a:bodyPr/>
        <a:lstStyle/>
        <a:p>
          <a:endParaRPr lang="uk-UA"/>
        </a:p>
      </dgm:t>
    </dgm:pt>
    <dgm:pt modelId="{9C191F40-E2FF-448B-86EC-091C650B6066}">
      <dgm:prSet phldrT="[Текст]" custT="1"/>
      <dgm:spPr/>
      <dgm:t>
        <a:bodyPr/>
        <a:lstStyle/>
        <a:p>
          <a:r>
            <a:rPr lang="uk-UA" sz="1600" dirty="0"/>
            <a:t>Представлення даних</a:t>
          </a:r>
        </a:p>
      </dgm:t>
    </dgm:pt>
    <dgm:pt modelId="{8A57530C-72D2-4C44-A3B4-F059331A1BE4}" type="parTrans" cxnId="{A5C31C64-80E4-442B-A5F3-C916F56CBDA1}">
      <dgm:prSet/>
      <dgm:spPr/>
      <dgm:t>
        <a:bodyPr/>
        <a:lstStyle/>
        <a:p>
          <a:endParaRPr lang="uk-UA"/>
        </a:p>
      </dgm:t>
    </dgm:pt>
    <dgm:pt modelId="{6045411E-26FB-477E-B8A3-C2EF0A21F572}" type="sibTrans" cxnId="{A5C31C64-80E4-442B-A5F3-C916F56CBDA1}">
      <dgm:prSet/>
      <dgm:spPr/>
      <dgm:t>
        <a:bodyPr/>
        <a:lstStyle/>
        <a:p>
          <a:endParaRPr lang="uk-UA"/>
        </a:p>
      </dgm:t>
    </dgm:pt>
    <dgm:pt modelId="{11B4C382-9631-4E56-9014-CC481834C084}">
      <dgm:prSet phldrT="[Текст]" custT="1"/>
      <dgm:spPr/>
      <dgm:t>
        <a:bodyPr/>
        <a:lstStyle/>
        <a:p>
          <a:r>
            <a:rPr lang="uk-UA" sz="1600" dirty="0"/>
            <a:t>НІЛ веб сайт</a:t>
          </a:r>
          <a:r>
            <a:rPr lang="en-US" sz="1600" dirty="0"/>
            <a:t> </a:t>
          </a:r>
          <a:endParaRPr lang="uk-UA" sz="1600" dirty="0"/>
        </a:p>
      </dgm:t>
    </dgm:pt>
    <dgm:pt modelId="{E2B1AA40-60DD-4511-ABC9-C21F2C38DFF7}" type="parTrans" cxnId="{E114EC25-9AFA-4EF5-8A03-9BC26C1BF02B}">
      <dgm:prSet/>
      <dgm:spPr/>
      <dgm:t>
        <a:bodyPr/>
        <a:lstStyle/>
        <a:p>
          <a:endParaRPr lang="uk-UA"/>
        </a:p>
      </dgm:t>
    </dgm:pt>
    <dgm:pt modelId="{00F48CB6-252F-4674-842C-446214D5C991}" type="sibTrans" cxnId="{E114EC25-9AFA-4EF5-8A03-9BC26C1BF02B}">
      <dgm:prSet/>
      <dgm:spPr/>
      <dgm:t>
        <a:bodyPr/>
        <a:lstStyle/>
        <a:p>
          <a:endParaRPr lang="uk-UA"/>
        </a:p>
      </dgm:t>
    </dgm:pt>
    <dgm:pt modelId="{B8069086-D15A-419C-8A65-516E96541D9F}">
      <dgm:prSet phldrT="[Текст]" custT="1"/>
      <dgm:spPr/>
      <dgm:t>
        <a:bodyPr/>
        <a:lstStyle/>
        <a:p>
          <a:r>
            <a:rPr lang="uk-UA" sz="1600" dirty="0"/>
            <a:t>Збір даних</a:t>
          </a:r>
        </a:p>
      </dgm:t>
    </dgm:pt>
    <dgm:pt modelId="{DAD5492B-FD97-4B25-BE64-FF3463174B41}" type="parTrans" cxnId="{4D0A3D8D-4099-4709-A3B7-1C38B89DB2C4}">
      <dgm:prSet/>
      <dgm:spPr/>
      <dgm:t>
        <a:bodyPr/>
        <a:lstStyle/>
        <a:p>
          <a:endParaRPr lang="uk-UA"/>
        </a:p>
      </dgm:t>
    </dgm:pt>
    <dgm:pt modelId="{B8E964C5-1A74-4890-BFC7-5E283ACB9AFC}" type="sibTrans" cxnId="{4D0A3D8D-4099-4709-A3B7-1C38B89DB2C4}">
      <dgm:prSet/>
      <dgm:spPr/>
      <dgm:t>
        <a:bodyPr/>
        <a:lstStyle/>
        <a:p>
          <a:endParaRPr lang="uk-UA"/>
        </a:p>
      </dgm:t>
    </dgm:pt>
    <dgm:pt modelId="{10A09282-90BB-4268-80A7-A6D6C1DAFC9A}">
      <dgm:prSet custT="1"/>
      <dgm:spPr/>
      <dgm:t>
        <a:bodyPr/>
        <a:lstStyle/>
        <a:p>
          <a:r>
            <a:rPr lang="en-US" sz="1600" dirty="0" err="1"/>
            <a:t>SmallForest</a:t>
          </a:r>
          <a:r>
            <a:rPr lang="en-US" sz="1600" dirty="0"/>
            <a:t> (</a:t>
          </a:r>
          <a:r>
            <a:rPr lang="uk-UA" sz="1600" dirty="0"/>
            <a:t>самостійно розроблений для </a:t>
          </a:r>
          <a:r>
            <a:rPr lang="en-US" sz="1600" dirty="0"/>
            <a:t>Android)</a:t>
          </a:r>
          <a:endParaRPr lang="uk-UA" sz="1600" dirty="0"/>
        </a:p>
      </dgm:t>
    </dgm:pt>
    <dgm:pt modelId="{35C538EB-244C-45E6-BE0B-C9BCA40C3F90}" type="parTrans" cxnId="{621DF4BD-77B6-4BB0-9E10-398FCE8C08DA}">
      <dgm:prSet/>
      <dgm:spPr/>
      <dgm:t>
        <a:bodyPr/>
        <a:lstStyle/>
        <a:p>
          <a:endParaRPr lang="uk-UA"/>
        </a:p>
      </dgm:t>
    </dgm:pt>
    <dgm:pt modelId="{E2E5D7F9-F5F9-408A-88C0-0D2348AF1AE6}" type="sibTrans" cxnId="{621DF4BD-77B6-4BB0-9E10-398FCE8C08DA}">
      <dgm:prSet/>
      <dgm:spPr/>
      <dgm:t>
        <a:bodyPr/>
        <a:lstStyle/>
        <a:p>
          <a:endParaRPr lang="uk-UA"/>
        </a:p>
      </dgm:t>
    </dgm:pt>
    <dgm:pt modelId="{569EEF07-80B7-482E-9AA7-75EE55F68F4F}">
      <dgm:prSet custT="1"/>
      <dgm:spPr/>
      <dgm:t>
        <a:bodyPr/>
        <a:lstStyle/>
        <a:p>
          <a:r>
            <a:rPr lang="en-US" sz="1600" dirty="0" err="1"/>
            <a:t>OpenForis</a:t>
          </a:r>
          <a:r>
            <a:rPr lang="en-US" sz="1600" dirty="0"/>
            <a:t> Collect</a:t>
          </a:r>
          <a:endParaRPr lang="uk-UA" sz="1600" dirty="0"/>
        </a:p>
      </dgm:t>
    </dgm:pt>
    <dgm:pt modelId="{5EDE90F0-BB52-4477-87DA-8A289175C1E0}" type="parTrans" cxnId="{95F2BFDC-707A-446A-A863-417778C34D30}">
      <dgm:prSet/>
      <dgm:spPr/>
      <dgm:t>
        <a:bodyPr/>
        <a:lstStyle/>
        <a:p>
          <a:endParaRPr lang="uk-UA"/>
        </a:p>
      </dgm:t>
    </dgm:pt>
    <dgm:pt modelId="{8A5757C3-85C4-44CB-8BFA-A7CB7B4CD606}" type="sibTrans" cxnId="{95F2BFDC-707A-446A-A863-417778C34D30}">
      <dgm:prSet/>
      <dgm:spPr/>
      <dgm:t>
        <a:bodyPr/>
        <a:lstStyle/>
        <a:p>
          <a:endParaRPr lang="uk-UA"/>
        </a:p>
      </dgm:t>
    </dgm:pt>
    <dgm:pt modelId="{6FB7232C-A1F8-4861-8943-2069CE8632A9}">
      <dgm:prSet custT="1"/>
      <dgm:spPr/>
      <dgm:t>
        <a:bodyPr/>
        <a:lstStyle/>
        <a:p>
          <a:r>
            <a:rPr lang="en-US" sz="1600" dirty="0"/>
            <a:t>Collect Earth</a:t>
          </a:r>
          <a:endParaRPr lang="uk-UA" sz="1600" dirty="0"/>
        </a:p>
      </dgm:t>
    </dgm:pt>
    <dgm:pt modelId="{728C0B3F-A178-4306-9135-F304873D9D67}" type="parTrans" cxnId="{C28FCBB0-2CD4-4C2A-8C51-3496A0E22C82}">
      <dgm:prSet/>
      <dgm:spPr/>
      <dgm:t>
        <a:bodyPr/>
        <a:lstStyle/>
        <a:p>
          <a:endParaRPr lang="uk-UA"/>
        </a:p>
      </dgm:t>
    </dgm:pt>
    <dgm:pt modelId="{CBD3BCF8-F4B5-4DC4-80F5-3707F6F813C2}" type="sibTrans" cxnId="{C28FCBB0-2CD4-4C2A-8C51-3496A0E22C82}">
      <dgm:prSet/>
      <dgm:spPr/>
      <dgm:t>
        <a:bodyPr/>
        <a:lstStyle/>
        <a:p>
          <a:endParaRPr lang="uk-UA"/>
        </a:p>
      </dgm:t>
    </dgm:pt>
    <dgm:pt modelId="{C6E3BF00-C8FF-41AA-818A-629F4FBF0A79}" type="pres">
      <dgm:prSet presAssocID="{0E7DD589-D7B6-4815-9987-AC65588688E4}" presName="Name0" presStyleCnt="0">
        <dgm:presLayoutVars>
          <dgm:dir/>
          <dgm:animLvl val="lvl"/>
          <dgm:resizeHandles val="exact"/>
        </dgm:presLayoutVars>
      </dgm:prSet>
      <dgm:spPr/>
    </dgm:pt>
    <dgm:pt modelId="{562250F1-8CC9-41D5-97DC-07DD7C8666C6}" type="pres">
      <dgm:prSet presAssocID="{0E7DD589-D7B6-4815-9987-AC65588688E4}" presName="tSp" presStyleCnt="0"/>
      <dgm:spPr/>
    </dgm:pt>
    <dgm:pt modelId="{B3D5B777-2A30-4A0D-B12C-0E67FEE5DB6A}" type="pres">
      <dgm:prSet presAssocID="{0E7DD589-D7B6-4815-9987-AC65588688E4}" presName="bSp" presStyleCnt="0"/>
      <dgm:spPr/>
    </dgm:pt>
    <dgm:pt modelId="{50F8CC8D-4C35-4251-9D15-0B22342520F9}" type="pres">
      <dgm:prSet presAssocID="{0E7DD589-D7B6-4815-9987-AC65588688E4}" presName="process" presStyleCnt="0"/>
      <dgm:spPr/>
    </dgm:pt>
    <dgm:pt modelId="{A9B6E261-F8EE-4D25-93D8-B34FF39496F9}" type="pres">
      <dgm:prSet presAssocID="{6EAC9B0C-5D7C-49D2-B30B-92E1DD58765D}" presName="composite1" presStyleCnt="0"/>
      <dgm:spPr/>
    </dgm:pt>
    <dgm:pt modelId="{934F3138-78C8-494F-9518-E2985DB5779E}" type="pres">
      <dgm:prSet presAssocID="{6EAC9B0C-5D7C-49D2-B30B-92E1DD58765D}" presName="dummyNode1" presStyleLbl="node1" presStyleIdx="0" presStyleCnt="5"/>
      <dgm:spPr/>
    </dgm:pt>
    <dgm:pt modelId="{A2D64F5B-7DFF-4E7C-97DB-50F415E7F210}" type="pres">
      <dgm:prSet presAssocID="{6EAC9B0C-5D7C-49D2-B30B-92E1DD58765D}" presName="childNode1" presStyleLbl="bgAcc1" presStyleIdx="0" presStyleCnt="5" custScaleX="137007">
        <dgm:presLayoutVars>
          <dgm:bulletEnabled val="1"/>
        </dgm:presLayoutVars>
      </dgm:prSet>
      <dgm:spPr/>
    </dgm:pt>
    <dgm:pt modelId="{E4D3BB75-38DF-4F5E-B1DC-F7465FCC7925}" type="pres">
      <dgm:prSet presAssocID="{6EAC9B0C-5D7C-49D2-B30B-92E1DD58765D}" presName="childNode1tx" presStyleLbl="bgAcc1" presStyleIdx="0" presStyleCnt="5">
        <dgm:presLayoutVars>
          <dgm:bulletEnabled val="1"/>
        </dgm:presLayoutVars>
      </dgm:prSet>
      <dgm:spPr/>
    </dgm:pt>
    <dgm:pt modelId="{EC9C79F8-F679-4EA3-BA1D-EB925D65E082}" type="pres">
      <dgm:prSet presAssocID="{6EAC9B0C-5D7C-49D2-B30B-92E1DD58765D}" presName="parentNode1" presStyleLbl="node1" presStyleIdx="0" presStyleCnt="5" custLinFactNeighborX="-11824" custLinFactNeighborY="61596">
        <dgm:presLayoutVars>
          <dgm:chMax val="1"/>
          <dgm:bulletEnabled val="1"/>
        </dgm:presLayoutVars>
      </dgm:prSet>
      <dgm:spPr/>
    </dgm:pt>
    <dgm:pt modelId="{A73DA630-FC2A-4119-9D66-594CA94DB6A4}" type="pres">
      <dgm:prSet presAssocID="{6EAC9B0C-5D7C-49D2-B30B-92E1DD58765D}" presName="connSite1" presStyleCnt="0"/>
      <dgm:spPr/>
    </dgm:pt>
    <dgm:pt modelId="{B08F801A-EA59-47EC-8FC8-BC5287B09FED}" type="pres">
      <dgm:prSet presAssocID="{02A22DE7-53B1-4ED2-832C-D5B0C8B368A9}" presName="Name9" presStyleLbl="sibTrans2D1" presStyleIdx="0" presStyleCnt="4"/>
      <dgm:spPr/>
    </dgm:pt>
    <dgm:pt modelId="{1C20849F-6B26-416C-9C78-2D9AEF7E4D97}" type="pres">
      <dgm:prSet presAssocID="{B8069086-D15A-419C-8A65-516E96541D9F}" presName="composite2" presStyleCnt="0"/>
      <dgm:spPr/>
    </dgm:pt>
    <dgm:pt modelId="{1415AB52-A6E0-4CDD-97DB-0A58D60FFD52}" type="pres">
      <dgm:prSet presAssocID="{B8069086-D15A-419C-8A65-516E96541D9F}" presName="dummyNode2" presStyleLbl="node1" presStyleIdx="0" presStyleCnt="5"/>
      <dgm:spPr/>
    </dgm:pt>
    <dgm:pt modelId="{ADC60458-AD1D-4D75-96C0-C906CBCCE761}" type="pres">
      <dgm:prSet presAssocID="{B8069086-D15A-419C-8A65-516E96541D9F}" presName="childNode2" presStyleLbl="bgAcc1" presStyleIdx="1" presStyleCnt="5" custScaleX="129700" custScaleY="104821">
        <dgm:presLayoutVars>
          <dgm:bulletEnabled val="1"/>
        </dgm:presLayoutVars>
      </dgm:prSet>
      <dgm:spPr/>
    </dgm:pt>
    <dgm:pt modelId="{BFF289E7-2C84-4830-8329-B1185CF7BEE0}" type="pres">
      <dgm:prSet presAssocID="{B8069086-D15A-419C-8A65-516E96541D9F}" presName="childNode2tx" presStyleLbl="bgAcc1" presStyleIdx="1" presStyleCnt="5">
        <dgm:presLayoutVars>
          <dgm:bulletEnabled val="1"/>
        </dgm:presLayoutVars>
      </dgm:prSet>
      <dgm:spPr/>
    </dgm:pt>
    <dgm:pt modelId="{26A690FF-8DD9-4AC7-A808-590C9DA45786}" type="pres">
      <dgm:prSet presAssocID="{B8069086-D15A-419C-8A65-516E96541D9F}" presName="parentNode2" presStyleLbl="node1" presStyleIdx="1" presStyleCnt="5" custLinFactNeighborX="-23075" custLinFactNeighborY="-25990">
        <dgm:presLayoutVars>
          <dgm:chMax val="0"/>
          <dgm:bulletEnabled val="1"/>
        </dgm:presLayoutVars>
      </dgm:prSet>
      <dgm:spPr/>
    </dgm:pt>
    <dgm:pt modelId="{A81519DC-BF01-468A-B790-C6330CC21035}" type="pres">
      <dgm:prSet presAssocID="{B8069086-D15A-419C-8A65-516E96541D9F}" presName="connSite2" presStyleCnt="0"/>
      <dgm:spPr/>
    </dgm:pt>
    <dgm:pt modelId="{5942EE78-C3C6-41DA-BCCF-16A3EE5DD236}" type="pres">
      <dgm:prSet presAssocID="{B8E964C5-1A74-4890-BFC7-5E283ACB9AFC}" presName="Name18" presStyleLbl="sibTrans2D1" presStyleIdx="1" presStyleCnt="4"/>
      <dgm:spPr/>
    </dgm:pt>
    <dgm:pt modelId="{1BC1B52B-4C39-4446-BF8E-130AA4D23238}" type="pres">
      <dgm:prSet presAssocID="{9B4A32F9-B6DD-4259-9661-6422990E2355}" presName="composite1" presStyleCnt="0"/>
      <dgm:spPr/>
    </dgm:pt>
    <dgm:pt modelId="{6F733748-68B0-4182-8CBE-7BB9D2341788}" type="pres">
      <dgm:prSet presAssocID="{9B4A32F9-B6DD-4259-9661-6422990E2355}" presName="dummyNode1" presStyleLbl="node1" presStyleIdx="1" presStyleCnt="5"/>
      <dgm:spPr/>
    </dgm:pt>
    <dgm:pt modelId="{E6CDC891-93D7-4A21-89F2-2C0C47CF0E79}" type="pres">
      <dgm:prSet presAssocID="{9B4A32F9-B6DD-4259-9661-6422990E2355}" presName="childNode1" presStyleLbl="bgAcc1" presStyleIdx="2" presStyleCnt="5" custScaleX="165944">
        <dgm:presLayoutVars>
          <dgm:bulletEnabled val="1"/>
        </dgm:presLayoutVars>
      </dgm:prSet>
      <dgm:spPr/>
    </dgm:pt>
    <dgm:pt modelId="{0CA69ACD-97E9-4F3A-8041-AD2F8B89903D}" type="pres">
      <dgm:prSet presAssocID="{9B4A32F9-B6DD-4259-9661-6422990E2355}" presName="childNode1tx" presStyleLbl="bgAcc1" presStyleIdx="2" presStyleCnt="5">
        <dgm:presLayoutVars>
          <dgm:bulletEnabled val="1"/>
        </dgm:presLayoutVars>
      </dgm:prSet>
      <dgm:spPr/>
    </dgm:pt>
    <dgm:pt modelId="{555ED7D8-282C-4023-BC2C-1B88D2DB8CAE}" type="pres">
      <dgm:prSet presAssocID="{9B4A32F9-B6DD-4259-9661-6422990E2355}" presName="parentNode1" presStyleLbl="node1" presStyleIdx="2" presStyleCnt="5" custScaleX="160995" custLinFactNeighborX="-13644" custLinFactNeighborY="61595">
        <dgm:presLayoutVars>
          <dgm:chMax val="1"/>
          <dgm:bulletEnabled val="1"/>
        </dgm:presLayoutVars>
      </dgm:prSet>
      <dgm:spPr/>
    </dgm:pt>
    <dgm:pt modelId="{6D40E35D-557B-4339-96CD-FAAF875C5E86}" type="pres">
      <dgm:prSet presAssocID="{9B4A32F9-B6DD-4259-9661-6422990E2355}" presName="connSite1" presStyleCnt="0"/>
      <dgm:spPr/>
    </dgm:pt>
    <dgm:pt modelId="{154C0A9C-4598-4E6B-A986-9C94A6303C96}" type="pres">
      <dgm:prSet presAssocID="{F47878EF-75CA-465F-8679-514F6E42796B}" presName="Name9" presStyleLbl="sibTrans2D1" presStyleIdx="2" presStyleCnt="4"/>
      <dgm:spPr/>
    </dgm:pt>
    <dgm:pt modelId="{86F6B04F-671B-4AB8-B85B-2AFFF679F700}" type="pres">
      <dgm:prSet presAssocID="{99F2017F-B1C1-4D7B-9155-3BF2DCF55B7A}" presName="composite2" presStyleCnt="0"/>
      <dgm:spPr/>
    </dgm:pt>
    <dgm:pt modelId="{BF83111B-3CD6-4F61-8A6C-ABDD516DF011}" type="pres">
      <dgm:prSet presAssocID="{99F2017F-B1C1-4D7B-9155-3BF2DCF55B7A}" presName="dummyNode2" presStyleLbl="node1" presStyleIdx="2" presStyleCnt="5"/>
      <dgm:spPr/>
    </dgm:pt>
    <dgm:pt modelId="{B8AB44E1-B93E-4FF9-B01A-10A1CAFCB337}" type="pres">
      <dgm:prSet presAssocID="{99F2017F-B1C1-4D7B-9155-3BF2DCF55B7A}" presName="childNode2" presStyleLbl="bgAcc1" presStyleIdx="3" presStyleCnt="5" custScaleX="127127" custScaleY="99155" custLinFactNeighborX="2216">
        <dgm:presLayoutVars>
          <dgm:bulletEnabled val="1"/>
        </dgm:presLayoutVars>
      </dgm:prSet>
      <dgm:spPr/>
    </dgm:pt>
    <dgm:pt modelId="{9ED46563-28F5-4121-B57C-DBB022BB3E21}" type="pres">
      <dgm:prSet presAssocID="{99F2017F-B1C1-4D7B-9155-3BF2DCF55B7A}" presName="childNode2tx" presStyleLbl="bgAcc1" presStyleIdx="3" presStyleCnt="5">
        <dgm:presLayoutVars>
          <dgm:bulletEnabled val="1"/>
        </dgm:presLayoutVars>
      </dgm:prSet>
      <dgm:spPr/>
    </dgm:pt>
    <dgm:pt modelId="{90CCF233-20F0-42CE-8698-35939C96A9DF}" type="pres">
      <dgm:prSet presAssocID="{99F2017F-B1C1-4D7B-9155-3BF2DCF55B7A}" presName="parentNode2" presStyleLbl="node1" presStyleIdx="3" presStyleCnt="5" custLinFactNeighborX="-21830" custLinFactNeighborY="-23703">
        <dgm:presLayoutVars>
          <dgm:chMax val="0"/>
          <dgm:bulletEnabled val="1"/>
        </dgm:presLayoutVars>
      </dgm:prSet>
      <dgm:spPr/>
    </dgm:pt>
    <dgm:pt modelId="{502223F9-D7E6-4FF9-854B-A5FA0C5E4693}" type="pres">
      <dgm:prSet presAssocID="{99F2017F-B1C1-4D7B-9155-3BF2DCF55B7A}" presName="connSite2" presStyleCnt="0"/>
      <dgm:spPr/>
    </dgm:pt>
    <dgm:pt modelId="{1AB8F368-F3EA-4C2B-82D9-AD058796A1D0}" type="pres">
      <dgm:prSet presAssocID="{42BF38CD-4FFE-4DE1-AD25-AE6D176F45CB}" presName="Name18" presStyleLbl="sibTrans2D1" presStyleIdx="3" presStyleCnt="4"/>
      <dgm:spPr/>
    </dgm:pt>
    <dgm:pt modelId="{5ABD8138-ED67-49C0-B34C-9A526385D558}" type="pres">
      <dgm:prSet presAssocID="{9C191F40-E2FF-448B-86EC-091C650B6066}" presName="composite1" presStyleCnt="0"/>
      <dgm:spPr/>
    </dgm:pt>
    <dgm:pt modelId="{53FCBFEC-1D75-453E-8F98-A4B644A3803E}" type="pres">
      <dgm:prSet presAssocID="{9C191F40-E2FF-448B-86EC-091C650B6066}" presName="dummyNode1" presStyleLbl="node1" presStyleIdx="3" presStyleCnt="5"/>
      <dgm:spPr/>
    </dgm:pt>
    <dgm:pt modelId="{403288AE-C7E3-4F17-8C12-2A2B54D57DCC}" type="pres">
      <dgm:prSet presAssocID="{9C191F40-E2FF-448B-86EC-091C650B6066}" presName="childNode1" presStyleLbl="bgAcc1" presStyleIdx="4" presStyleCnt="5">
        <dgm:presLayoutVars>
          <dgm:bulletEnabled val="1"/>
        </dgm:presLayoutVars>
      </dgm:prSet>
      <dgm:spPr/>
    </dgm:pt>
    <dgm:pt modelId="{0184A363-1D12-4771-8D6A-07EFBCCC3E59}" type="pres">
      <dgm:prSet presAssocID="{9C191F40-E2FF-448B-86EC-091C650B6066}" presName="childNode1tx" presStyleLbl="bgAcc1" presStyleIdx="4" presStyleCnt="5">
        <dgm:presLayoutVars>
          <dgm:bulletEnabled val="1"/>
        </dgm:presLayoutVars>
      </dgm:prSet>
      <dgm:spPr/>
    </dgm:pt>
    <dgm:pt modelId="{83A3217E-B5FD-4699-A90A-EBB6F9A0F62F}" type="pres">
      <dgm:prSet presAssocID="{9C191F40-E2FF-448B-86EC-091C650B6066}" presName="parentNode1" presStyleLbl="node1" presStyleIdx="4" presStyleCnt="5" custScaleX="131890" custLinFactNeighborX="-11824" custLinFactNeighborY="57021">
        <dgm:presLayoutVars>
          <dgm:chMax val="1"/>
          <dgm:bulletEnabled val="1"/>
        </dgm:presLayoutVars>
      </dgm:prSet>
      <dgm:spPr/>
    </dgm:pt>
    <dgm:pt modelId="{3980E192-8B53-4CCC-B59E-66A44CC605E7}" type="pres">
      <dgm:prSet presAssocID="{9C191F40-E2FF-448B-86EC-091C650B6066}" presName="connSite1" presStyleCnt="0"/>
      <dgm:spPr/>
    </dgm:pt>
  </dgm:ptLst>
  <dgm:cxnLst>
    <dgm:cxn modelId="{FCE87B0F-A265-4E17-903E-363BF0C60B61}" type="presOf" srcId="{BFE10120-11F7-4753-8E56-BA600DFAB541}" destId="{B8AB44E1-B93E-4FF9-B01A-10A1CAFCB337}" srcOrd="0" destOrd="1" presId="urn:microsoft.com/office/officeart/2005/8/layout/hProcess4"/>
    <dgm:cxn modelId="{FD5CD223-A2A5-4E03-848A-4C23A4C8DD42}" type="presOf" srcId="{11B4C382-9631-4E56-9014-CC481834C084}" destId="{403288AE-C7E3-4F17-8C12-2A2B54D57DCC}" srcOrd="0" destOrd="0" presId="urn:microsoft.com/office/officeart/2005/8/layout/hProcess4"/>
    <dgm:cxn modelId="{E114EC25-9AFA-4EF5-8A03-9BC26C1BF02B}" srcId="{9C191F40-E2FF-448B-86EC-091C650B6066}" destId="{11B4C382-9631-4E56-9014-CC481834C084}" srcOrd="0" destOrd="0" parTransId="{E2B1AA40-60DD-4511-ABC9-C21F2C38DFF7}" sibTransId="{00F48CB6-252F-4674-842C-446214D5C991}"/>
    <dgm:cxn modelId="{9E6C2C32-4D64-4C59-AE9D-5FDCC254116C}" srcId="{9B4A32F9-B6DD-4259-9661-6422990E2355}" destId="{4DC4A481-32FF-412D-A6DC-1513CF313560}" srcOrd="1" destOrd="0" parTransId="{42A6FEBB-25E1-4016-BBD7-0DEDC113D7B8}" sibTransId="{9E303FAB-7137-4244-97B8-B604A39950C6}"/>
    <dgm:cxn modelId="{EC09CF34-613E-462D-A2BB-7BF20F9F5C48}" type="presOf" srcId="{569EEF07-80B7-482E-9AA7-75EE55F68F4F}" destId="{A2D64F5B-7DFF-4E7C-97DB-50F415E7F210}" srcOrd="0" destOrd="1" presId="urn:microsoft.com/office/officeart/2005/8/layout/hProcess4"/>
    <dgm:cxn modelId="{7E515F3A-5A33-4341-ACD5-09A65275F7C2}" type="presOf" srcId="{6FB7232C-A1F8-4861-8943-2069CE8632A9}" destId="{E4D3BB75-38DF-4F5E-B1DC-F7465FCC7925}" srcOrd="1" destOrd="2" presId="urn:microsoft.com/office/officeart/2005/8/layout/hProcess4"/>
    <dgm:cxn modelId="{23B4B45D-2D13-4559-9190-614364A03B34}" srcId="{0E7DD589-D7B6-4815-9987-AC65588688E4}" destId="{99F2017F-B1C1-4D7B-9155-3BF2DCF55B7A}" srcOrd="3" destOrd="0" parTransId="{2EF5C6A2-BF7F-411F-AB2F-EB0C242640E6}" sibTransId="{42BF38CD-4FFE-4DE1-AD25-AE6D176F45CB}"/>
    <dgm:cxn modelId="{B003B462-863D-4DF0-B77B-03267122453C}" type="presOf" srcId="{42BF38CD-4FFE-4DE1-AD25-AE6D176F45CB}" destId="{1AB8F368-F3EA-4C2B-82D9-AD058796A1D0}" srcOrd="0" destOrd="0" presId="urn:microsoft.com/office/officeart/2005/8/layout/hProcess4"/>
    <dgm:cxn modelId="{A5C31C64-80E4-442B-A5F3-C916F56CBDA1}" srcId="{0E7DD589-D7B6-4815-9987-AC65588688E4}" destId="{9C191F40-E2FF-448B-86EC-091C650B6066}" srcOrd="4" destOrd="0" parTransId="{8A57530C-72D2-4C44-A3B4-F059331A1BE4}" sibTransId="{6045411E-26FB-477E-B8A3-C2EF0A21F572}"/>
    <dgm:cxn modelId="{3A4EF867-2FE0-4E1D-87FD-F02E600D4773}" type="presOf" srcId="{9C191F40-E2FF-448B-86EC-091C650B6066}" destId="{83A3217E-B5FD-4699-A90A-EBB6F9A0F62F}" srcOrd="0" destOrd="0" presId="urn:microsoft.com/office/officeart/2005/8/layout/hProcess4"/>
    <dgm:cxn modelId="{0ECD7D69-E05A-47D1-BE70-0040CF4FF66A}" type="presOf" srcId="{10A09282-90BB-4268-80A7-A6D6C1DAFC9A}" destId="{BFF289E7-2C84-4830-8329-B1185CF7BEE0}" srcOrd="1" destOrd="0" presId="urn:microsoft.com/office/officeart/2005/8/layout/hProcess4"/>
    <dgm:cxn modelId="{B44B816B-9D79-43B9-8F5C-9861EB9C1765}" type="presOf" srcId="{99F2017F-B1C1-4D7B-9155-3BF2DCF55B7A}" destId="{90CCF233-20F0-42CE-8698-35939C96A9DF}" srcOrd="0" destOrd="0" presId="urn:microsoft.com/office/officeart/2005/8/layout/hProcess4"/>
    <dgm:cxn modelId="{CA62384E-DA56-406F-BC74-8DEA97845FBA}" srcId="{9B4A32F9-B6DD-4259-9661-6422990E2355}" destId="{2F4F4443-652C-41AF-9928-3D886A0FE740}" srcOrd="0" destOrd="0" parTransId="{7445C88F-A5BA-4958-9FAC-3DB01AEEB058}" sibTransId="{3C2F1E56-8CAE-4FDA-A669-467B57D07478}"/>
    <dgm:cxn modelId="{7BC6DB4E-34D1-47A7-881F-E7CA8904EB04}" type="presOf" srcId="{6FB7232C-A1F8-4861-8943-2069CE8632A9}" destId="{A2D64F5B-7DFF-4E7C-97DB-50F415E7F210}" srcOrd="0" destOrd="2" presId="urn:microsoft.com/office/officeart/2005/8/layout/hProcess4"/>
    <dgm:cxn modelId="{8626EE71-C622-487E-94A9-AE3A2E0C42DE}" type="presOf" srcId="{BFE10120-11F7-4753-8E56-BA600DFAB541}" destId="{9ED46563-28F5-4121-B57C-DBB022BB3E21}" srcOrd="1" destOrd="1" presId="urn:microsoft.com/office/officeart/2005/8/layout/hProcess4"/>
    <dgm:cxn modelId="{8D4F1B52-FDF8-43F0-AF14-AC783763C3C5}" type="presOf" srcId="{C6DDBD55-B0CE-4252-8167-E7AC5970F3F5}" destId="{A2D64F5B-7DFF-4E7C-97DB-50F415E7F210}" srcOrd="0" destOrd="0" presId="urn:microsoft.com/office/officeart/2005/8/layout/hProcess4"/>
    <dgm:cxn modelId="{7CBB9653-2627-45BF-8E91-7D71DFA9D2E4}" type="presOf" srcId="{2F4F4443-652C-41AF-9928-3D886A0FE740}" destId="{0CA69ACD-97E9-4F3A-8041-AD2F8B89903D}" srcOrd="1" destOrd="0" presId="urn:microsoft.com/office/officeart/2005/8/layout/hProcess4"/>
    <dgm:cxn modelId="{AEF64C57-F91F-46CD-849D-E07DE89F6EF8}" type="presOf" srcId="{9FFCEDEB-D00B-4734-B1EB-F90329288F4C}" destId="{9ED46563-28F5-4121-B57C-DBB022BB3E21}" srcOrd="1" destOrd="0" presId="urn:microsoft.com/office/officeart/2005/8/layout/hProcess4"/>
    <dgm:cxn modelId="{00396F57-8E60-402C-B088-3C440CB19497}" type="presOf" srcId="{14874BEB-4CF8-4400-B0BE-734E87CB10BE}" destId="{0CA69ACD-97E9-4F3A-8041-AD2F8B89903D}" srcOrd="1" destOrd="3" presId="urn:microsoft.com/office/officeart/2005/8/layout/hProcess4"/>
    <dgm:cxn modelId="{9E3B1879-3F4C-4940-9644-7387C0D42AE0}" type="presOf" srcId="{10A09282-90BB-4268-80A7-A6D6C1DAFC9A}" destId="{ADC60458-AD1D-4D75-96C0-C906CBCCE761}" srcOrd="0" destOrd="0" presId="urn:microsoft.com/office/officeart/2005/8/layout/hProcess4"/>
    <dgm:cxn modelId="{89F9A57F-1A3F-4631-BF8B-BC770A7A7B6F}" type="presOf" srcId="{0E7DD589-D7B6-4815-9987-AC65588688E4}" destId="{C6E3BF00-C8FF-41AA-818A-629F4FBF0A79}" srcOrd="0" destOrd="0" presId="urn:microsoft.com/office/officeart/2005/8/layout/hProcess4"/>
    <dgm:cxn modelId="{4D0A3D8D-4099-4709-A3B7-1C38B89DB2C4}" srcId="{0E7DD589-D7B6-4815-9987-AC65588688E4}" destId="{B8069086-D15A-419C-8A65-516E96541D9F}" srcOrd="1" destOrd="0" parTransId="{DAD5492B-FD97-4B25-BE64-FF3463174B41}" sibTransId="{B8E964C5-1A74-4890-BFC7-5E283ACB9AFC}"/>
    <dgm:cxn modelId="{CEC4158E-2CD7-4B24-A5FF-BF863F213EEC}" type="presOf" srcId="{6A083171-7F2C-404B-9C3D-FE6BE08C8A21}" destId="{0CA69ACD-97E9-4F3A-8041-AD2F8B89903D}" srcOrd="1" destOrd="1" presId="urn:microsoft.com/office/officeart/2005/8/layout/hProcess4"/>
    <dgm:cxn modelId="{D9F2F394-1F05-48D1-8586-74CDDCCEE4C9}" type="presOf" srcId="{2F4F4443-652C-41AF-9928-3D886A0FE740}" destId="{E6CDC891-93D7-4A21-89F2-2C0C47CF0E79}" srcOrd="0" destOrd="0" presId="urn:microsoft.com/office/officeart/2005/8/layout/hProcess4"/>
    <dgm:cxn modelId="{4571759A-EBCB-4DDE-8FCE-9F6BB31A2672}" type="presOf" srcId="{4DC4A481-32FF-412D-A6DC-1513CF313560}" destId="{E6CDC891-93D7-4A21-89F2-2C0C47CF0E79}" srcOrd="0" destOrd="2" presId="urn:microsoft.com/office/officeart/2005/8/layout/hProcess4"/>
    <dgm:cxn modelId="{5903FE9D-0E45-421C-98F4-A75965E16735}" type="presOf" srcId="{14874BEB-4CF8-4400-B0BE-734E87CB10BE}" destId="{E6CDC891-93D7-4A21-89F2-2C0C47CF0E79}" srcOrd="0" destOrd="3" presId="urn:microsoft.com/office/officeart/2005/8/layout/hProcess4"/>
    <dgm:cxn modelId="{771FCAAC-A6C0-4BBF-80D6-590AD4393FBD}" type="presOf" srcId="{569EEF07-80B7-482E-9AA7-75EE55F68F4F}" destId="{E4D3BB75-38DF-4F5E-B1DC-F7465FCC7925}" srcOrd="1" destOrd="1" presId="urn:microsoft.com/office/officeart/2005/8/layout/hProcess4"/>
    <dgm:cxn modelId="{C4965AAD-D306-4F12-B5BE-9B660AAD9F61}" type="presOf" srcId="{11B4C382-9631-4E56-9014-CC481834C084}" destId="{0184A363-1D12-4771-8D6A-07EFBCCC3E59}" srcOrd="1" destOrd="0" presId="urn:microsoft.com/office/officeart/2005/8/layout/hProcess4"/>
    <dgm:cxn modelId="{F9E2C2AD-BE2A-4270-AD4F-E06EBF493A83}" type="presOf" srcId="{4DC4A481-32FF-412D-A6DC-1513CF313560}" destId="{0CA69ACD-97E9-4F3A-8041-AD2F8B89903D}" srcOrd="1" destOrd="2" presId="urn:microsoft.com/office/officeart/2005/8/layout/hProcess4"/>
    <dgm:cxn modelId="{C28FCBB0-2CD4-4C2A-8C51-3496A0E22C82}" srcId="{C6DDBD55-B0CE-4252-8167-E7AC5970F3F5}" destId="{6FB7232C-A1F8-4861-8943-2069CE8632A9}" srcOrd="1" destOrd="0" parTransId="{728C0B3F-A178-4306-9135-F304873D9D67}" sibTransId="{CBD3BCF8-F4B5-4DC4-80F5-3707F6F813C2}"/>
    <dgm:cxn modelId="{31D256B8-451A-49AA-B4C7-6CC788B67EF6}" type="presOf" srcId="{6EAC9B0C-5D7C-49D2-B30B-92E1DD58765D}" destId="{EC9C79F8-F679-4EA3-BA1D-EB925D65E082}" srcOrd="0" destOrd="0" presId="urn:microsoft.com/office/officeart/2005/8/layout/hProcess4"/>
    <dgm:cxn modelId="{861CA2B8-626C-4ED9-844C-42D0573B703F}" type="presOf" srcId="{9FFCEDEB-D00B-4734-B1EB-F90329288F4C}" destId="{B8AB44E1-B93E-4FF9-B01A-10A1CAFCB337}" srcOrd="0" destOrd="0" presId="urn:microsoft.com/office/officeart/2005/8/layout/hProcess4"/>
    <dgm:cxn modelId="{4A8624BD-96F5-4093-9F66-3621DEF38561}" srcId="{4DC4A481-32FF-412D-A6DC-1513CF313560}" destId="{14874BEB-4CF8-4400-B0BE-734E87CB10BE}" srcOrd="0" destOrd="0" parTransId="{33636A92-00C4-4A8C-AAC8-60CC6540749A}" sibTransId="{0E84528B-0110-40F3-8879-02C41E0B55A9}"/>
    <dgm:cxn modelId="{621DF4BD-77B6-4BB0-9E10-398FCE8C08DA}" srcId="{B8069086-D15A-419C-8A65-516E96541D9F}" destId="{10A09282-90BB-4268-80A7-A6D6C1DAFC9A}" srcOrd="0" destOrd="0" parTransId="{35C538EB-244C-45E6-BE0B-C9BCA40C3F90}" sibTransId="{E2E5D7F9-F5F9-408A-88C0-0D2348AF1AE6}"/>
    <dgm:cxn modelId="{CDE5B3C6-1DE9-47C2-B716-F373D75A9D3A}" type="presOf" srcId="{02A22DE7-53B1-4ED2-832C-D5B0C8B368A9}" destId="{B08F801A-EA59-47EC-8FC8-BC5287B09FED}" srcOrd="0" destOrd="0" presId="urn:microsoft.com/office/officeart/2005/8/layout/hProcess4"/>
    <dgm:cxn modelId="{A712AAC8-5DF3-4242-9042-983E219487CC}" srcId="{0E7DD589-D7B6-4815-9987-AC65588688E4}" destId="{9B4A32F9-B6DD-4259-9661-6422990E2355}" srcOrd="2" destOrd="0" parTransId="{ABBFC6E5-E7AC-4BB7-BD30-BB58ABA1B2FA}" sibTransId="{F47878EF-75CA-465F-8679-514F6E42796B}"/>
    <dgm:cxn modelId="{C2FCD6CB-CDE3-47AF-85F8-010089C3A31A}" type="presOf" srcId="{6A083171-7F2C-404B-9C3D-FE6BE08C8A21}" destId="{E6CDC891-93D7-4A21-89F2-2C0C47CF0E79}" srcOrd="0" destOrd="1" presId="urn:microsoft.com/office/officeart/2005/8/layout/hProcess4"/>
    <dgm:cxn modelId="{C6AA4DD3-3FAB-4314-AC77-BC7BAA022558}" type="presOf" srcId="{B8069086-D15A-419C-8A65-516E96541D9F}" destId="{26A690FF-8DD9-4AC7-A808-590C9DA45786}" srcOrd="0" destOrd="0" presId="urn:microsoft.com/office/officeart/2005/8/layout/hProcess4"/>
    <dgm:cxn modelId="{932D58DB-EF85-490A-B020-04B1B3F72173}" type="presOf" srcId="{C6DDBD55-B0CE-4252-8167-E7AC5970F3F5}" destId="{E4D3BB75-38DF-4F5E-B1DC-F7465FCC7925}" srcOrd="1" destOrd="0" presId="urn:microsoft.com/office/officeart/2005/8/layout/hProcess4"/>
    <dgm:cxn modelId="{95F2BFDC-707A-446A-A863-417778C34D30}" srcId="{C6DDBD55-B0CE-4252-8167-E7AC5970F3F5}" destId="{569EEF07-80B7-482E-9AA7-75EE55F68F4F}" srcOrd="0" destOrd="0" parTransId="{5EDE90F0-BB52-4477-87DA-8A289175C1E0}" sibTransId="{8A5757C3-85C4-44CB-8BFA-A7CB7B4CD606}"/>
    <dgm:cxn modelId="{FFADD7DF-9A43-4D91-AA0A-68E6E7A629E5}" type="presOf" srcId="{F47878EF-75CA-465F-8679-514F6E42796B}" destId="{154C0A9C-4598-4E6B-A986-9C94A6303C96}" srcOrd="0" destOrd="0" presId="urn:microsoft.com/office/officeart/2005/8/layout/hProcess4"/>
    <dgm:cxn modelId="{A91843EC-48F5-4254-9082-16E3830D1EB6}" srcId="{99F2017F-B1C1-4D7B-9155-3BF2DCF55B7A}" destId="{9FFCEDEB-D00B-4734-B1EB-F90329288F4C}" srcOrd="0" destOrd="0" parTransId="{81CC59CD-3880-4EDC-84CD-D65BCD965D70}" sibTransId="{7AA66CB2-B96A-4E44-A445-41C3CB7B4CAE}"/>
    <dgm:cxn modelId="{536B5EF5-5482-4551-A3CB-844DD869A975}" srcId="{2F4F4443-652C-41AF-9928-3D886A0FE740}" destId="{6A083171-7F2C-404B-9C3D-FE6BE08C8A21}" srcOrd="0" destOrd="0" parTransId="{099A641C-1443-4EBE-86A8-3653C4847F1B}" sibTransId="{42944181-5662-49DD-8C8B-A7990304C07F}"/>
    <dgm:cxn modelId="{25BB09F9-88D5-48B4-B75E-E7CA2A60A89E}" type="presOf" srcId="{9B4A32F9-B6DD-4259-9661-6422990E2355}" destId="{555ED7D8-282C-4023-BC2C-1B88D2DB8CAE}" srcOrd="0" destOrd="0" presId="urn:microsoft.com/office/officeart/2005/8/layout/hProcess4"/>
    <dgm:cxn modelId="{57D3A2F9-8E92-4A93-98DD-F71B1ADA8302}" srcId="{6EAC9B0C-5D7C-49D2-B30B-92E1DD58765D}" destId="{C6DDBD55-B0CE-4252-8167-E7AC5970F3F5}" srcOrd="0" destOrd="0" parTransId="{73EC59AE-685E-431A-B130-3F2C27F83CFF}" sibTransId="{51DFA3DB-B09F-4E82-B816-9916C78A69D5}"/>
    <dgm:cxn modelId="{88E4EBFA-54E0-464B-9865-60974387A20D}" srcId="{0E7DD589-D7B6-4815-9987-AC65588688E4}" destId="{6EAC9B0C-5D7C-49D2-B30B-92E1DD58765D}" srcOrd="0" destOrd="0" parTransId="{2DD72F3D-B696-43FA-A9E2-342AA9E14D9D}" sibTransId="{02A22DE7-53B1-4ED2-832C-D5B0C8B368A9}"/>
    <dgm:cxn modelId="{018F14FE-6A15-4DF5-AC0B-0B6B99061CC7}" srcId="{99F2017F-B1C1-4D7B-9155-3BF2DCF55B7A}" destId="{BFE10120-11F7-4753-8E56-BA600DFAB541}" srcOrd="1" destOrd="0" parTransId="{621ECA32-8E21-4886-8F0B-FEE7709E3882}" sibTransId="{8568DA81-0DDF-4C99-B338-BA0FF8B5BE08}"/>
    <dgm:cxn modelId="{BF43CDFF-84FE-423F-8536-E17CF0A4AA91}" type="presOf" srcId="{B8E964C5-1A74-4890-BFC7-5E283ACB9AFC}" destId="{5942EE78-C3C6-41DA-BCCF-16A3EE5DD236}" srcOrd="0" destOrd="0" presId="urn:microsoft.com/office/officeart/2005/8/layout/hProcess4"/>
    <dgm:cxn modelId="{3BDFF505-4F45-45C3-B600-1C3BA1CBD065}" type="presParOf" srcId="{C6E3BF00-C8FF-41AA-818A-629F4FBF0A79}" destId="{562250F1-8CC9-41D5-97DC-07DD7C8666C6}" srcOrd="0" destOrd="0" presId="urn:microsoft.com/office/officeart/2005/8/layout/hProcess4"/>
    <dgm:cxn modelId="{020A4A97-03B0-488A-A351-6AD11A926E4A}" type="presParOf" srcId="{C6E3BF00-C8FF-41AA-818A-629F4FBF0A79}" destId="{B3D5B777-2A30-4A0D-B12C-0E67FEE5DB6A}" srcOrd="1" destOrd="0" presId="urn:microsoft.com/office/officeart/2005/8/layout/hProcess4"/>
    <dgm:cxn modelId="{BDB56731-8358-4DEE-8116-B7724FCA3464}" type="presParOf" srcId="{C6E3BF00-C8FF-41AA-818A-629F4FBF0A79}" destId="{50F8CC8D-4C35-4251-9D15-0B22342520F9}" srcOrd="2" destOrd="0" presId="urn:microsoft.com/office/officeart/2005/8/layout/hProcess4"/>
    <dgm:cxn modelId="{6401EAAC-E0B1-4FC4-B2E1-C3B3D694AEE6}" type="presParOf" srcId="{50F8CC8D-4C35-4251-9D15-0B22342520F9}" destId="{A9B6E261-F8EE-4D25-93D8-B34FF39496F9}" srcOrd="0" destOrd="0" presId="urn:microsoft.com/office/officeart/2005/8/layout/hProcess4"/>
    <dgm:cxn modelId="{9B7605A4-040D-44BD-926E-90E273A35639}" type="presParOf" srcId="{A9B6E261-F8EE-4D25-93D8-B34FF39496F9}" destId="{934F3138-78C8-494F-9518-E2985DB5779E}" srcOrd="0" destOrd="0" presId="urn:microsoft.com/office/officeart/2005/8/layout/hProcess4"/>
    <dgm:cxn modelId="{0F18F2D1-692B-4ADD-9418-910E9DB3365B}" type="presParOf" srcId="{A9B6E261-F8EE-4D25-93D8-B34FF39496F9}" destId="{A2D64F5B-7DFF-4E7C-97DB-50F415E7F210}" srcOrd="1" destOrd="0" presId="urn:microsoft.com/office/officeart/2005/8/layout/hProcess4"/>
    <dgm:cxn modelId="{F6CC7493-6E36-4AE0-90CD-6FB8B9E52C84}" type="presParOf" srcId="{A9B6E261-F8EE-4D25-93D8-B34FF39496F9}" destId="{E4D3BB75-38DF-4F5E-B1DC-F7465FCC7925}" srcOrd="2" destOrd="0" presId="urn:microsoft.com/office/officeart/2005/8/layout/hProcess4"/>
    <dgm:cxn modelId="{8C9106FD-AE99-4D09-A61A-5C828CC6B73D}" type="presParOf" srcId="{A9B6E261-F8EE-4D25-93D8-B34FF39496F9}" destId="{EC9C79F8-F679-4EA3-BA1D-EB925D65E082}" srcOrd="3" destOrd="0" presId="urn:microsoft.com/office/officeart/2005/8/layout/hProcess4"/>
    <dgm:cxn modelId="{13F17F1B-52C1-4A1B-B733-9A6C12F622C3}" type="presParOf" srcId="{A9B6E261-F8EE-4D25-93D8-B34FF39496F9}" destId="{A73DA630-FC2A-4119-9D66-594CA94DB6A4}" srcOrd="4" destOrd="0" presId="urn:microsoft.com/office/officeart/2005/8/layout/hProcess4"/>
    <dgm:cxn modelId="{57A555B3-5CF0-46F6-BCBC-12B6CF70FB8A}" type="presParOf" srcId="{50F8CC8D-4C35-4251-9D15-0B22342520F9}" destId="{B08F801A-EA59-47EC-8FC8-BC5287B09FED}" srcOrd="1" destOrd="0" presId="urn:microsoft.com/office/officeart/2005/8/layout/hProcess4"/>
    <dgm:cxn modelId="{5E9C35C2-CC77-4D41-95E3-46622AA67677}" type="presParOf" srcId="{50F8CC8D-4C35-4251-9D15-0B22342520F9}" destId="{1C20849F-6B26-416C-9C78-2D9AEF7E4D97}" srcOrd="2" destOrd="0" presId="urn:microsoft.com/office/officeart/2005/8/layout/hProcess4"/>
    <dgm:cxn modelId="{82B3B61E-62EB-44A0-BC56-96C52B43C423}" type="presParOf" srcId="{1C20849F-6B26-416C-9C78-2D9AEF7E4D97}" destId="{1415AB52-A6E0-4CDD-97DB-0A58D60FFD52}" srcOrd="0" destOrd="0" presId="urn:microsoft.com/office/officeart/2005/8/layout/hProcess4"/>
    <dgm:cxn modelId="{3411AEE0-CBA1-4885-9AB0-F4E81278B139}" type="presParOf" srcId="{1C20849F-6B26-416C-9C78-2D9AEF7E4D97}" destId="{ADC60458-AD1D-4D75-96C0-C906CBCCE761}" srcOrd="1" destOrd="0" presId="urn:microsoft.com/office/officeart/2005/8/layout/hProcess4"/>
    <dgm:cxn modelId="{99439725-7DA9-4550-91B3-C60569498230}" type="presParOf" srcId="{1C20849F-6B26-416C-9C78-2D9AEF7E4D97}" destId="{BFF289E7-2C84-4830-8329-B1185CF7BEE0}" srcOrd="2" destOrd="0" presId="urn:microsoft.com/office/officeart/2005/8/layout/hProcess4"/>
    <dgm:cxn modelId="{7B590A88-6977-4C97-AFD6-32DEBA0D6E51}" type="presParOf" srcId="{1C20849F-6B26-416C-9C78-2D9AEF7E4D97}" destId="{26A690FF-8DD9-4AC7-A808-590C9DA45786}" srcOrd="3" destOrd="0" presId="urn:microsoft.com/office/officeart/2005/8/layout/hProcess4"/>
    <dgm:cxn modelId="{3AEF191E-5EAA-4A4C-86AE-AFF357FCD5A4}" type="presParOf" srcId="{1C20849F-6B26-416C-9C78-2D9AEF7E4D97}" destId="{A81519DC-BF01-468A-B790-C6330CC21035}" srcOrd="4" destOrd="0" presId="urn:microsoft.com/office/officeart/2005/8/layout/hProcess4"/>
    <dgm:cxn modelId="{46B9ED1E-FDFD-4761-BE34-78ADABE021D3}" type="presParOf" srcId="{50F8CC8D-4C35-4251-9D15-0B22342520F9}" destId="{5942EE78-C3C6-41DA-BCCF-16A3EE5DD236}" srcOrd="3" destOrd="0" presId="urn:microsoft.com/office/officeart/2005/8/layout/hProcess4"/>
    <dgm:cxn modelId="{A59FD09D-C039-4932-927D-C410F79D8CA7}" type="presParOf" srcId="{50F8CC8D-4C35-4251-9D15-0B22342520F9}" destId="{1BC1B52B-4C39-4446-BF8E-130AA4D23238}" srcOrd="4" destOrd="0" presId="urn:microsoft.com/office/officeart/2005/8/layout/hProcess4"/>
    <dgm:cxn modelId="{6C8BB90C-7B84-485A-9E39-7EC3229860B1}" type="presParOf" srcId="{1BC1B52B-4C39-4446-BF8E-130AA4D23238}" destId="{6F733748-68B0-4182-8CBE-7BB9D2341788}" srcOrd="0" destOrd="0" presId="urn:microsoft.com/office/officeart/2005/8/layout/hProcess4"/>
    <dgm:cxn modelId="{959B6799-1AE5-44F7-B293-D3CF790601FF}" type="presParOf" srcId="{1BC1B52B-4C39-4446-BF8E-130AA4D23238}" destId="{E6CDC891-93D7-4A21-89F2-2C0C47CF0E79}" srcOrd="1" destOrd="0" presId="urn:microsoft.com/office/officeart/2005/8/layout/hProcess4"/>
    <dgm:cxn modelId="{988570C6-D493-4844-85A2-5904F88EA4C8}" type="presParOf" srcId="{1BC1B52B-4C39-4446-BF8E-130AA4D23238}" destId="{0CA69ACD-97E9-4F3A-8041-AD2F8B89903D}" srcOrd="2" destOrd="0" presId="urn:microsoft.com/office/officeart/2005/8/layout/hProcess4"/>
    <dgm:cxn modelId="{9E88DCCD-447E-4E7F-B84C-BB006DFE16AA}" type="presParOf" srcId="{1BC1B52B-4C39-4446-BF8E-130AA4D23238}" destId="{555ED7D8-282C-4023-BC2C-1B88D2DB8CAE}" srcOrd="3" destOrd="0" presId="urn:microsoft.com/office/officeart/2005/8/layout/hProcess4"/>
    <dgm:cxn modelId="{7C5F5E53-5316-4FCE-8F4A-6A0C2A267DCA}" type="presParOf" srcId="{1BC1B52B-4C39-4446-BF8E-130AA4D23238}" destId="{6D40E35D-557B-4339-96CD-FAAF875C5E86}" srcOrd="4" destOrd="0" presId="urn:microsoft.com/office/officeart/2005/8/layout/hProcess4"/>
    <dgm:cxn modelId="{791185D4-D0F7-44D7-AFCB-3D14E680FC62}" type="presParOf" srcId="{50F8CC8D-4C35-4251-9D15-0B22342520F9}" destId="{154C0A9C-4598-4E6B-A986-9C94A6303C96}" srcOrd="5" destOrd="0" presId="urn:microsoft.com/office/officeart/2005/8/layout/hProcess4"/>
    <dgm:cxn modelId="{03A67FD6-DB8D-44F3-B2D1-AC56708566A3}" type="presParOf" srcId="{50F8CC8D-4C35-4251-9D15-0B22342520F9}" destId="{86F6B04F-671B-4AB8-B85B-2AFFF679F700}" srcOrd="6" destOrd="0" presId="urn:microsoft.com/office/officeart/2005/8/layout/hProcess4"/>
    <dgm:cxn modelId="{59E9DCDF-F37A-49ED-AECA-3629CF1B15CA}" type="presParOf" srcId="{86F6B04F-671B-4AB8-B85B-2AFFF679F700}" destId="{BF83111B-3CD6-4F61-8A6C-ABDD516DF011}" srcOrd="0" destOrd="0" presId="urn:microsoft.com/office/officeart/2005/8/layout/hProcess4"/>
    <dgm:cxn modelId="{4C958F85-8B74-49A3-A43F-A8DB0CB2423A}" type="presParOf" srcId="{86F6B04F-671B-4AB8-B85B-2AFFF679F700}" destId="{B8AB44E1-B93E-4FF9-B01A-10A1CAFCB337}" srcOrd="1" destOrd="0" presId="urn:microsoft.com/office/officeart/2005/8/layout/hProcess4"/>
    <dgm:cxn modelId="{C5847C39-65EF-41DE-9FF9-A28209796F1D}" type="presParOf" srcId="{86F6B04F-671B-4AB8-B85B-2AFFF679F700}" destId="{9ED46563-28F5-4121-B57C-DBB022BB3E21}" srcOrd="2" destOrd="0" presId="urn:microsoft.com/office/officeart/2005/8/layout/hProcess4"/>
    <dgm:cxn modelId="{B282EF25-24F3-44AE-B7A1-4ADBB409A1C6}" type="presParOf" srcId="{86F6B04F-671B-4AB8-B85B-2AFFF679F700}" destId="{90CCF233-20F0-42CE-8698-35939C96A9DF}" srcOrd="3" destOrd="0" presId="urn:microsoft.com/office/officeart/2005/8/layout/hProcess4"/>
    <dgm:cxn modelId="{C9B1C61A-C066-4CEA-B61F-CE3B183AF54E}" type="presParOf" srcId="{86F6B04F-671B-4AB8-B85B-2AFFF679F700}" destId="{502223F9-D7E6-4FF9-854B-A5FA0C5E4693}" srcOrd="4" destOrd="0" presId="urn:microsoft.com/office/officeart/2005/8/layout/hProcess4"/>
    <dgm:cxn modelId="{6B66D299-51E5-41B6-9551-01E3E079F5BE}" type="presParOf" srcId="{50F8CC8D-4C35-4251-9D15-0B22342520F9}" destId="{1AB8F368-F3EA-4C2B-82D9-AD058796A1D0}" srcOrd="7" destOrd="0" presId="urn:microsoft.com/office/officeart/2005/8/layout/hProcess4"/>
    <dgm:cxn modelId="{CD511380-454F-4B26-A1C0-72447BE03A43}" type="presParOf" srcId="{50F8CC8D-4C35-4251-9D15-0B22342520F9}" destId="{5ABD8138-ED67-49C0-B34C-9A526385D558}" srcOrd="8" destOrd="0" presId="urn:microsoft.com/office/officeart/2005/8/layout/hProcess4"/>
    <dgm:cxn modelId="{523EA5EF-5937-48C2-9245-F44021C63955}" type="presParOf" srcId="{5ABD8138-ED67-49C0-B34C-9A526385D558}" destId="{53FCBFEC-1D75-453E-8F98-A4B644A3803E}" srcOrd="0" destOrd="0" presId="urn:microsoft.com/office/officeart/2005/8/layout/hProcess4"/>
    <dgm:cxn modelId="{7E7BCE3C-1674-4243-A47D-150E02E24517}" type="presParOf" srcId="{5ABD8138-ED67-49C0-B34C-9A526385D558}" destId="{403288AE-C7E3-4F17-8C12-2A2B54D57DCC}" srcOrd="1" destOrd="0" presId="urn:microsoft.com/office/officeart/2005/8/layout/hProcess4"/>
    <dgm:cxn modelId="{6914CEEC-3DAE-4321-90D5-E3F8C5F90591}" type="presParOf" srcId="{5ABD8138-ED67-49C0-B34C-9A526385D558}" destId="{0184A363-1D12-4771-8D6A-07EFBCCC3E59}" srcOrd="2" destOrd="0" presId="urn:microsoft.com/office/officeart/2005/8/layout/hProcess4"/>
    <dgm:cxn modelId="{A678297B-8C18-4529-8252-B21EE97B739D}" type="presParOf" srcId="{5ABD8138-ED67-49C0-B34C-9A526385D558}" destId="{83A3217E-B5FD-4699-A90A-EBB6F9A0F62F}" srcOrd="3" destOrd="0" presId="urn:microsoft.com/office/officeart/2005/8/layout/hProcess4"/>
    <dgm:cxn modelId="{7F884AD2-1E08-4A67-831B-B66AA2543666}" type="presParOf" srcId="{5ABD8138-ED67-49C0-B34C-9A526385D558}" destId="{3980E192-8B53-4CCC-B59E-66A44CC605E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64F5B-7DFF-4E7C-97DB-50F415E7F210}">
      <dsp:nvSpPr>
        <dsp:cNvPr id="0" name=""/>
        <dsp:cNvSpPr/>
      </dsp:nvSpPr>
      <dsp:spPr>
        <a:xfrm>
          <a:off x="5483" y="3122302"/>
          <a:ext cx="2093931" cy="12605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uk-UA" sz="1600" kern="1200" dirty="0"/>
            <a:t>Класифікація ділянок вибірки</a:t>
          </a:r>
        </a:p>
        <a:p>
          <a:pPr marL="342900" lvl="2" indent="-171450" algn="l" defTabSz="711200">
            <a:lnSpc>
              <a:spcPct val="90000"/>
            </a:lnSpc>
            <a:spcBef>
              <a:spcPct val="0"/>
            </a:spcBef>
            <a:spcAft>
              <a:spcPct val="15000"/>
            </a:spcAft>
            <a:buChar char="•"/>
          </a:pPr>
          <a:r>
            <a:rPr lang="en-US" sz="1600" kern="1200" dirty="0" err="1"/>
            <a:t>OpenForis</a:t>
          </a:r>
          <a:r>
            <a:rPr lang="en-US" sz="1600" kern="1200" dirty="0"/>
            <a:t> Collect</a:t>
          </a:r>
          <a:endParaRPr lang="uk-UA" sz="1600" kern="1200" dirty="0"/>
        </a:p>
        <a:p>
          <a:pPr marL="342900" lvl="2" indent="-171450" algn="l" defTabSz="711200">
            <a:lnSpc>
              <a:spcPct val="90000"/>
            </a:lnSpc>
            <a:spcBef>
              <a:spcPct val="0"/>
            </a:spcBef>
            <a:spcAft>
              <a:spcPct val="15000"/>
            </a:spcAft>
            <a:buChar char="•"/>
          </a:pPr>
          <a:r>
            <a:rPr lang="en-US" sz="1600" kern="1200" dirty="0"/>
            <a:t>Collect Earth</a:t>
          </a:r>
          <a:endParaRPr lang="uk-UA" sz="1600" kern="1200" dirty="0"/>
        </a:p>
      </dsp:txBody>
      <dsp:txXfrm>
        <a:off x="34492" y="3151311"/>
        <a:ext cx="2035913" cy="932421"/>
      </dsp:txXfrm>
    </dsp:sp>
    <dsp:sp modelId="{B08F801A-EA59-47EC-8FC8-BC5287B09FED}">
      <dsp:nvSpPr>
        <dsp:cNvPr id="0" name=""/>
        <dsp:cNvSpPr/>
      </dsp:nvSpPr>
      <dsp:spPr>
        <a:xfrm>
          <a:off x="854918" y="3205540"/>
          <a:ext cx="2201580" cy="2201580"/>
        </a:xfrm>
        <a:prstGeom prst="leftCircularArrow">
          <a:avLst>
            <a:gd name="adj1" fmla="val 1854"/>
            <a:gd name="adj2" fmla="val 221335"/>
            <a:gd name="adj3" fmla="val 1371249"/>
            <a:gd name="adj4" fmla="val 8398892"/>
            <a:gd name="adj5" fmla="val 21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9C79F8-F679-4EA3-BA1D-EB925D65E082}">
      <dsp:nvSpPr>
        <dsp:cNvPr id="0" name=""/>
        <dsp:cNvSpPr/>
      </dsp:nvSpPr>
      <dsp:spPr>
        <a:xfrm>
          <a:off x="467278" y="4445508"/>
          <a:ext cx="1358523" cy="540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uk-UA" sz="1600" kern="1200" dirty="0"/>
            <a:t>Підготовка даних</a:t>
          </a:r>
        </a:p>
      </dsp:txBody>
      <dsp:txXfrm>
        <a:off x="483101" y="4461331"/>
        <a:ext cx="1326877" cy="508593"/>
      </dsp:txXfrm>
    </dsp:sp>
    <dsp:sp modelId="{ADC60458-AD1D-4D75-96C0-C906CBCCE761}">
      <dsp:nvSpPr>
        <dsp:cNvPr id="0" name=""/>
        <dsp:cNvSpPr/>
      </dsp:nvSpPr>
      <dsp:spPr>
        <a:xfrm>
          <a:off x="2293742" y="3091699"/>
          <a:ext cx="1982255" cy="13213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SmallForest</a:t>
          </a:r>
          <a:r>
            <a:rPr lang="en-US" sz="1600" kern="1200" dirty="0"/>
            <a:t> (</a:t>
          </a:r>
          <a:r>
            <a:rPr lang="uk-UA" sz="1600" kern="1200" dirty="0"/>
            <a:t>самостійно розроблений для </a:t>
          </a:r>
          <a:r>
            <a:rPr lang="en-US" sz="1600" kern="1200" dirty="0"/>
            <a:t>Android)</a:t>
          </a:r>
          <a:endParaRPr lang="uk-UA" sz="1600" kern="1200" dirty="0"/>
        </a:p>
      </dsp:txBody>
      <dsp:txXfrm>
        <a:off x="2324150" y="3405250"/>
        <a:ext cx="1921439" cy="977373"/>
      </dsp:txXfrm>
    </dsp:sp>
    <dsp:sp modelId="{5942EE78-C3C6-41DA-BCCF-16A3EE5DD236}">
      <dsp:nvSpPr>
        <dsp:cNvPr id="0" name=""/>
        <dsp:cNvSpPr/>
      </dsp:nvSpPr>
      <dsp:spPr>
        <a:xfrm>
          <a:off x="2963234" y="2050980"/>
          <a:ext cx="2796878" cy="2796878"/>
        </a:xfrm>
        <a:prstGeom prst="circularArrow">
          <a:avLst>
            <a:gd name="adj1" fmla="val 1459"/>
            <a:gd name="adj2" fmla="val 172675"/>
            <a:gd name="adj3" fmla="val 19857200"/>
            <a:gd name="adj4" fmla="val 12780897"/>
            <a:gd name="adj5" fmla="val 17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A690FF-8DD9-4AC7-A808-590C9DA45786}">
      <dsp:nvSpPr>
        <dsp:cNvPr id="0" name=""/>
        <dsp:cNvSpPr/>
      </dsp:nvSpPr>
      <dsp:spPr>
        <a:xfrm>
          <a:off x="2546851" y="2711557"/>
          <a:ext cx="1358523" cy="540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uk-UA" sz="1600" kern="1200" dirty="0"/>
            <a:t>Збір даних</a:t>
          </a:r>
        </a:p>
      </dsp:txBody>
      <dsp:txXfrm>
        <a:off x="2562674" y="2727380"/>
        <a:ext cx="1326877" cy="508593"/>
      </dsp:txXfrm>
    </dsp:sp>
    <dsp:sp modelId="{E6CDC891-93D7-4A21-89F2-2C0C47CF0E79}">
      <dsp:nvSpPr>
        <dsp:cNvPr id="0" name=""/>
        <dsp:cNvSpPr/>
      </dsp:nvSpPr>
      <dsp:spPr>
        <a:xfrm>
          <a:off x="4470325" y="3122302"/>
          <a:ext cx="2536186" cy="12605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uk-UA" sz="1600" kern="1200" dirty="0"/>
            <a:t>Файлове сховище</a:t>
          </a:r>
        </a:p>
        <a:p>
          <a:pPr marL="342900" lvl="2" indent="-171450" algn="l" defTabSz="711200">
            <a:lnSpc>
              <a:spcPct val="90000"/>
            </a:lnSpc>
            <a:spcBef>
              <a:spcPct val="0"/>
            </a:spcBef>
            <a:spcAft>
              <a:spcPct val="15000"/>
            </a:spcAft>
            <a:buChar char="•"/>
          </a:pPr>
          <a:r>
            <a:rPr lang="en-US" sz="1600" kern="1200" dirty="0"/>
            <a:t>SQL–</a:t>
          </a:r>
          <a:r>
            <a:rPr lang="uk-UA" sz="1600" kern="1200" dirty="0"/>
            <a:t>сервер</a:t>
          </a:r>
          <a:r>
            <a:rPr lang="en-US" sz="1600" kern="1200" dirty="0"/>
            <a:t> </a:t>
          </a:r>
          <a:endParaRPr lang="uk-UA" sz="1600" kern="1200" dirty="0"/>
        </a:p>
        <a:p>
          <a:pPr marL="171450" lvl="1" indent="-171450" algn="l" defTabSz="711200">
            <a:lnSpc>
              <a:spcPct val="90000"/>
            </a:lnSpc>
            <a:spcBef>
              <a:spcPct val="0"/>
            </a:spcBef>
            <a:spcAft>
              <a:spcPct val="15000"/>
            </a:spcAft>
            <a:buChar char="•"/>
          </a:pPr>
          <a:r>
            <a:rPr lang="uk-UA" sz="1600" kern="1200" dirty="0"/>
            <a:t>Відповідна база даних</a:t>
          </a:r>
        </a:p>
        <a:p>
          <a:pPr marL="342900" lvl="2" indent="-171450" algn="l" defTabSz="711200">
            <a:lnSpc>
              <a:spcPct val="90000"/>
            </a:lnSpc>
            <a:spcBef>
              <a:spcPct val="0"/>
            </a:spcBef>
            <a:spcAft>
              <a:spcPct val="15000"/>
            </a:spcAft>
            <a:buChar char="•"/>
          </a:pPr>
          <a:r>
            <a:rPr lang="en-US" sz="1600" kern="1200" dirty="0"/>
            <a:t>MS </a:t>
          </a:r>
          <a:r>
            <a:rPr lang="uk-UA" sz="1600" kern="1200" dirty="0"/>
            <a:t>доступ</a:t>
          </a:r>
        </a:p>
      </dsp:txBody>
      <dsp:txXfrm>
        <a:off x="4499334" y="3151311"/>
        <a:ext cx="2478168" cy="932421"/>
      </dsp:txXfrm>
    </dsp:sp>
    <dsp:sp modelId="{154C0A9C-4598-4E6B-A986-9C94A6303C96}">
      <dsp:nvSpPr>
        <dsp:cNvPr id="0" name=""/>
        <dsp:cNvSpPr/>
      </dsp:nvSpPr>
      <dsp:spPr>
        <a:xfrm>
          <a:off x="5493265" y="2915824"/>
          <a:ext cx="2587479" cy="2587479"/>
        </a:xfrm>
        <a:prstGeom prst="leftCircularArrow">
          <a:avLst>
            <a:gd name="adj1" fmla="val 1577"/>
            <a:gd name="adj2" fmla="val 187147"/>
            <a:gd name="adj3" fmla="val 1434044"/>
            <a:gd name="adj4" fmla="val 8495875"/>
            <a:gd name="adj5" fmla="val 18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ED7D8-282C-4023-BC2C-1B88D2DB8CAE}">
      <dsp:nvSpPr>
        <dsp:cNvPr id="0" name=""/>
        <dsp:cNvSpPr/>
      </dsp:nvSpPr>
      <dsp:spPr>
        <a:xfrm>
          <a:off x="4714207" y="4445503"/>
          <a:ext cx="2187154" cy="540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uk-UA" sz="1600" kern="1200" dirty="0"/>
            <a:t>Адміністрування даних</a:t>
          </a:r>
        </a:p>
      </dsp:txBody>
      <dsp:txXfrm>
        <a:off x="4730030" y="4461326"/>
        <a:ext cx="2155508" cy="508593"/>
      </dsp:txXfrm>
    </dsp:sp>
    <dsp:sp modelId="{B8AB44E1-B93E-4FF9-B01A-10A1CAFCB337}">
      <dsp:nvSpPr>
        <dsp:cNvPr id="0" name=""/>
        <dsp:cNvSpPr/>
      </dsp:nvSpPr>
      <dsp:spPr>
        <a:xfrm>
          <a:off x="7314915" y="3127628"/>
          <a:ext cx="1942931" cy="12499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71450" lvl="1" indent="-171450" algn="l" defTabSz="711200">
            <a:lnSpc>
              <a:spcPct val="90000"/>
            </a:lnSpc>
            <a:spcBef>
              <a:spcPct val="0"/>
            </a:spcBef>
            <a:spcAft>
              <a:spcPct val="15000"/>
            </a:spcAft>
            <a:buChar char="•"/>
          </a:pPr>
          <a:r>
            <a:rPr lang="uk-UA" sz="1600" kern="1200" dirty="0"/>
            <a:t>Проєкт</a:t>
          </a:r>
          <a:r>
            <a:rPr lang="en-US" sz="1600" kern="1200" dirty="0"/>
            <a:t> 5 (</a:t>
          </a:r>
          <a:r>
            <a:rPr lang="uk-UA" sz="1600" kern="1200" dirty="0"/>
            <a:t>самостійно розроблений</a:t>
          </a:r>
          <a:r>
            <a:rPr lang="en-US" sz="1600" kern="1200" dirty="0"/>
            <a:t>)</a:t>
          </a:r>
          <a:endParaRPr lang="uk-UA" sz="1600" kern="1200" dirty="0"/>
        </a:p>
        <a:p>
          <a:pPr marL="171450" lvl="1" indent="-171450" algn="l" defTabSz="711200">
            <a:lnSpc>
              <a:spcPct val="90000"/>
            </a:lnSpc>
            <a:spcBef>
              <a:spcPct val="0"/>
            </a:spcBef>
            <a:spcAft>
              <a:spcPct val="15000"/>
            </a:spcAft>
            <a:buChar char="•"/>
          </a:pPr>
          <a:r>
            <a:rPr lang="en-US" sz="1600" kern="1200" dirty="0"/>
            <a:t>R package </a:t>
          </a:r>
          <a:endParaRPr lang="uk-UA" sz="1600" kern="1200" dirty="0"/>
        </a:p>
      </dsp:txBody>
      <dsp:txXfrm>
        <a:off x="7343679" y="3424229"/>
        <a:ext cx="1885403" cy="924542"/>
      </dsp:txXfrm>
    </dsp:sp>
    <dsp:sp modelId="{1AB8F368-F3EA-4C2B-82D9-AD058796A1D0}">
      <dsp:nvSpPr>
        <dsp:cNvPr id="0" name=""/>
        <dsp:cNvSpPr/>
      </dsp:nvSpPr>
      <dsp:spPr>
        <a:xfrm>
          <a:off x="7991713" y="2214397"/>
          <a:ext cx="2175673" cy="2175673"/>
        </a:xfrm>
        <a:prstGeom prst="circularArrow">
          <a:avLst>
            <a:gd name="adj1" fmla="val 1876"/>
            <a:gd name="adj2" fmla="val 224083"/>
            <a:gd name="adj3" fmla="val 19843150"/>
            <a:gd name="adj4" fmla="val 12818254"/>
            <a:gd name="adj5" fmla="val 21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CF233-20F0-42CE-8698-35939C96A9DF}">
      <dsp:nvSpPr>
        <dsp:cNvPr id="0" name=""/>
        <dsp:cNvSpPr/>
      </dsp:nvSpPr>
      <dsp:spPr>
        <a:xfrm>
          <a:off x="7531408" y="2724129"/>
          <a:ext cx="1358523" cy="540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uk-UA" sz="1600" kern="1200" dirty="0"/>
            <a:t>Обробка даних</a:t>
          </a:r>
        </a:p>
      </dsp:txBody>
      <dsp:txXfrm>
        <a:off x="7547231" y="2739952"/>
        <a:ext cx="1326877" cy="508593"/>
      </dsp:txXfrm>
    </dsp:sp>
    <dsp:sp modelId="{403288AE-C7E3-4F17-8C12-2A2B54D57DCC}">
      <dsp:nvSpPr>
        <dsp:cNvPr id="0" name=""/>
        <dsp:cNvSpPr/>
      </dsp:nvSpPr>
      <dsp:spPr>
        <a:xfrm>
          <a:off x="9418306" y="3122302"/>
          <a:ext cx="1528338" cy="12605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uk-UA" sz="1600" kern="1200" dirty="0"/>
            <a:t>НІЛ веб сайт</a:t>
          </a:r>
          <a:r>
            <a:rPr lang="en-US" sz="1600" kern="1200" dirty="0"/>
            <a:t> </a:t>
          </a:r>
          <a:endParaRPr lang="uk-UA" sz="1600" kern="1200" dirty="0"/>
        </a:p>
      </dsp:txBody>
      <dsp:txXfrm>
        <a:off x="9447315" y="3151311"/>
        <a:ext cx="1470320" cy="932421"/>
      </dsp:txXfrm>
    </dsp:sp>
    <dsp:sp modelId="{83A3217E-B5FD-4699-A90A-EBB6F9A0F62F}">
      <dsp:nvSpPr>
        <dsp:cNvPr id="0" name=""/>
        <dsp:cNvSpPr/>
      </dsp:nvSpPr>
      <dsp:spPr>
        <a:xfrm>
          <a:off x="9380688" y="4420792"/>
          <a:ext cx="1791756" cy="540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uk-UA" sz="1600" kern="1200" dirty="0"/>
            <a:t>Представлення даних</a:t>
          </a:r>
        </a:p>
      </dsp:txBody>
      <dsp:txXfrm>
        <a:off x="9396511" y="4436615"/>
        <a:ext cx="1760110" cy="5085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D3A87B9A-57DF-43EE-816E-9505587B5B60}" type="datetimeFigureOut">
              <a:rPr lang="en-GB" smtClean="0"/>
              <a:t>27/06/2024</a:t>
            </a:fld>
            <a:endParaRPr lang="en-GB"/>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14ACF643-7E53-4455-95A2-010E52AE22C7}" type="datetimeFigureOut">
              <a:rPr lang="en-GB" smtClean="0"/>
              <a:t>27/06/2024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b="1" dirty="0" err="1"/>
              <a:t>Огляд</a:t>
            </a:r>
            <a:r>
              <a:rPr lang="ru-RU" b="1" dirty="0"/>
              <a:t> </a:t>
            </a:r>
            <a:r>
              <a:rPr lang="ru-RU" b="1" dirty="0" err="1"/>
              <a:t>підходів</a:t>
            </a:r>
            <a:r>
              <a:rPr lang="ru-RU" b="1" dirty="0"/>
              <a:t> до </a:t>
            </a:r>
            <a:r>
              <a:rPr lang="ru-RU" b="1" dirty="0" err="1"/>
              <a:t>національної</a:t>
            </a:r>
            <a:r>
              <a:rPr lang="ru-RU" b="1" dirty="0"/>
              <a:t> </a:t>
            </a:r>
            <a:r>
              <a:rPr lang="ru-RU" b="1" dirty="0" err="1"/>
              <a:t>інвентаризації</a:t>
            </a:r>
            <a:r>
              <a:rPr lang="ru-RU" b="1" dirty="0"/>
              <a:t>/</a:t>
            </a:r>
            <a:r>
              <a:rPr lang="ru-RU" b="1" dirty="0" err="1"/>
              <a:t>інвентаризації</a:t>
            </a:r>
            <a:r>
              <a:rPr lang="ru-RU" b="1" dirty="0"/>
              <a:t> за </a:t>
            </a:r>
            <a:r>
              <a:rPr lang="ru-RU" b="1" dirty="0" err="1"/>
              <a:t>допомогою</a:t>
            </a:r>
            <a:r>
              <a:rPr lang="ru-RU" b="1" dirty="0"/>
              <a:t> </a:t>
            </a:r>
            <a:r>
              <a:rPr lang="ru-RU" b="1" dirty="0" err="1"/>
              <a:t>дистанційного</a:t>
            </a:r>
            <a:r>
              <a:rPr lang="ru-RU" b="1" dirty="0"/>
              <a:t> </a:t>
            </a:r>
            <a:r>
              <a:rPr lang="ru-RU" b="1" dirty="0" err="1"/>
              <a:t>зондування</a:t>
            </a:r>
            <a:r>
              <a:rPr lang="ru-RU" b="1" dirty="0"/>
              <a:t> </a:t>
            </a:r>
            <a:r>
              <a:rPr lang="ru-RU" b="1" dirty="0" err="1"/>
              <a:t>землі</a:t>
            </a:r>
            <a:r>
              <a:rPr lang="ru-RU" b="1" dirty="0"/>
              <a:t> в </a:t>
            </a:r>
            <a:r>
              <a:rPr lang="ru-RU" b="1" dirty="0" err="1"/>
              <a:t>Україні</a:t>
            </a:r>
            <a:r>
              <a:rPr lang="ru-RU" b="1" dirty="0"/>
              <a:t> - </a:t>
            </a:r>
            <a:r>
              <a:rPr lang="ru-RU" b="1" dirty="0" err="1"/>
              <a:t>досягнення</a:t>
            </a:r>
            <a:r>
              <a:rPr lang="ru-RU" b="1" dirty="0"/>
              <a:t> та </a:t>
            </a:r>
            <a:r>
              <a:rPr lang="ru-RU" b="1" dirty="0" err="1"/>
              <a:t>виклики</a:t>
            </a:r>
            <a:endParaRPr lang="uk-UA" b="1" dirty="0"/>
          </a:p>
          <a:p>
            <a:r>
              <a:rPr lang="en-US" dirty="0"/>
              <a:t>Introducing</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a:t>
            </a:fld>
            <a:endParaRPr lang="en-GB"/>
          </a:p>
        </p:txBody>
      </p:sp>
    </p:spTree>
    <p:extLst>
      <p:ext uri="{BB962C8B-B14F-4D97-AF65-F5344CB8AC3E}">
        <p14:creationId xmlns:p14="http://schemas.microsoft.com/office/powerpoint/2010/main" val="150535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10</a:t>
            </a:fld>
            <a:endParaRPr lang="en-GB"/>
          </a:p>
        </p:txBody>
      </p:sp>
    </p:spTree>
    <p:extLst>
      <p:ext uri="{BB962C8B-B14F-4D97-AF65-F5344CB8AC3E}">
        <p14:creationId xmlns:p14="http://schemas.microsoft.com/office/powerpoint/2010/main" val="115193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50000"/>
              </a:lnSpc>
            </a:pPr>
            <a:r>
              <a:rPr lang="uk-UA" sz="990" b="1" kern="100" baseline="0" dirty="0">
                <a:effectLst/>
                <a:latin typeface="Bahnschrift SemiBold" panose="020B0502040204020203" pitchFamily="34" charset="0"/>
                <a:ea typeface="Calibri" panose="020F0502020204030204" pitchFamily="34" charset="0"/>
                <a:cs typeface="Times New Roman" panose="02020603050405020304" pitchFamily="18" charset="0"/>
              </a:rPr>
              <a:t>На екрані ви бачите перелік важливих законодавчих документів та постанов, які регулюють процес національної інвентаризації лісів в Україні. Національна лісова інвентаризація, запроваджена українським законодавством у 2020 році, функціонує як система вибірково-статистичних обстежень лісових ресурсів України. Вона замінює попередню державну інвентаризацію лісів, яка ґрунтувалася на даних планів лісовпорядкування. Востаннє державна інвентаризація лісів в Україні проводилася у 2011 році. У 2021 році Кабінет Міністрів України затвердив Порядок проведення національної інвентаризації лісів, що стало початком її першого циклу. Через військову агресію Росії умови проведення інвентаризації суттєво змінилися, що зумовило необхідність коригування законодавства. На початку 2023 року уряд прийняв рішення, що національна інвентаризація лісів триватиме навіть під час воєнного стану, зосередившись на доступних та безпечних територіях. По суті, враховуючи можливі бюджетні обмеження, це означає, що національна інвентаризація лісів тимчасово набуде форми регіональних інвентаризацій. Національна інвентаризація лісів проводиться за правилами, встановленими законами та урядовими рішеннями. Ці правила визначають, як проводиться інвентаризація, які методи використовуються і як вона фінансується. Вони також охоплюють такі питання, як надання даних у зручному для всіх форматі, а також те, що відбувається під час війни чи надзвичайних ситуацій.</a:t>
            </a:r>
          </a:p>
          <a:p>
            <a:pPr algn="just">
              <a:lnSpc>
                <a:spcPct val="150000"/>
              </a:lnSpc>
            </a:pPr>
            <a:endParaRPr lang="en-US" sz="990" kern="100" baseline="0" dirty="0">
              <a:effectLst/>
              <a:latin typeface="Bahnschrift SemiBold" panose="020B0502040204020203" pitchFamily="34" charset="0"/>
              <a:ea typeface="Calibri" panose="020F0502020204030204" pitchFamily="34" charset="0"/>
              <a:cs typeface="Times New Roman" panose="02020603050405020304" pitchFamily="18" charset="0"/>
            </a:endParaRPr>
          </a:p>
          <a:p>
            <a:pPr algn="just">
              <a:lnSpc>
                <a:spcPct val="150000"/>
              </a:lnSpc>
            </a:pPr>
            <a:r>
              <a:rPr lang="en-US" sz="990" kern="100" baseline="0" dirty="0">
                <a:effectLst/>
                <a:latin typeface="Bahnschrift SemiBold" panose="020B0502040204020203" pitchFamily="34" charset="0"/>
                <a:ea typeface="Calibri" panose="020F0502020204030204" pitchFamily="34" charset="0"/>
                <a:cs typeface="Times New Roman" panose="02020603050405020304" pitchFamily="18" charset="0"/>
              </a:rPr>
              <a:t>On the screen, you see a list of important legislative documents and resolutions that regulate the process of national forest inventory in Ukraine. The National Forest Inventory, established in Ukrainian legislation in 2020, operates as a system of selective-statistical surveys of Ukraine's forest resources. It replaces the previous state forest inventory, which relied on data from forest management plans. The last state forest inventory in Ukraine was conducted in 2011. In 2021, the Cabinet of Ministers of Ukraine approved the Procedure for conducting the national forest inventory, marking the beginning of its first cycle. Due to Russia's military aggression, conditions for the inventory significantly changed, necessitating legislative adjustments. In early 2023, the government decided that the national forest inventory would continue even during periods of martial law, focusing on accessible and safe areas. Essentially, given possible budget constraints, this means that the national forest inventory will temporarily take the form of regional inventories. The national forest inventory follows rules set by laws and government decisions. These rules outline how the inventory is done, what methods are used, and how it's funded. They also cover things like making the data available to everyone in a format that's easy to access, and what happens during times of war or emergency.</a:t>
            </a:r>
            <a:endParaRPr lang="uk-UA" sz="990" kern="100" baseline="0" dirty="0">
              <a:effectLst/>
              <a:latin typeface="Bahnschrift SemiBold" panose="020B0502040204020203"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333029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b="1" i="0" dirty="0">
                <a:solidFill>
                  <a:srgbClr val="000000"/>
                </a:solidFill>
                <a:effectLst/>
                <a:latin typeface="Söhne"/>
              </a:rPr>
              <a:t>В Україні процес підготовки до національної інвентаризації лісів триває вже близько 15 років, починаючи з регіональних інвентаризацій, що охопили площу близько 1 мільйона гектарів. Ви можете ознайомитися з результатами цієї роботи на сайті Національної лісової інвентаризації за посиланням внизу </a:t>
            </a:r>
            <a:r>
              <a:rPr lang="en-US" b="1" i="0" dirty="0">
                <a:solidFill>
                  <a:srgbClr val="000000"/>
                </a:solidFill>
                <a:effectLst/>
                <a:latin typeface="Söhne"/>
              </a:rPr>
              <a:t>https://nfi.lisproekt.gov.ua. </a:t>
            </a:r>
            <a:r>
              <a:rPr lang="uk-UA" b="1" i="0" dirty="0">
                <a:solidFill>
                  <a:srgbClr val="000000"/>
                </a:solidFill>
                <a:effectLst/>
                <a:latin typeface="Söhne"/>
              </a:rPr>
              <a:t>Однак регіональні інвентаризації були зупинені через недостатнє бюджетне фінансування, що підкреслило необхідність законодавчого врегулювання перед переходом до національних обстежень. Формування національного законодавства відбувалося у 2020-2021 роках за значної експертної та політичної підтримки </a:t>
            </a:r>
            <a:r>
              <a:rPr lang="uk-UA" b="1" i="0" dirty="0" err="1">
                <a:solidFill>
                  <a:srgbClr val="000000"/>
                </a:solidFill>
                <a:effectLst/>
                <a:latin typeface="Söhne"/>
              </a:rPr>
              <a:t>проєкту</a:t>
            </a:r>
            <a:r>
              <a:rPr lang="uk-UA" b="1" i="0" dirty="0">
                <a:solidFill>
                  <a:srgbClr val="000000"/>
                </a:solidFill>
                <a:effectLst/>
                <a:latin typeface="Söhne"/>
              </a:rPr>
              <a:t> «Німецько-український агрополітичний діалог». Наразі Центр національної інвентаризації лісів застосовує стандартизований підхід на основі Порядку проведення національної інвентаризації лісів та затвердженої технічної документації, яка регламентує виконання технологічних процесів.</a:t>
            </a:r>
            <a:endParaRPr lang="en-US" b="1" i="0" dirty="0">
              <a:solidFill>
                <a:srgbClr val="000000"/>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uk-UA" b="1" i="0" dirty="0">
              <a:solidFill>
                <a:srgbClr val="000000"/>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öhne"/>
              </a:rPr>
              <a:t>In Ukraine, the process of preparing for the national forest inventory has been ongoing for about 15 years, starting with regional inventories covering an area of approximately 1 million hectares. You can explore the results of these efforts on the website of the National Forest Inventory at </a:t>
            </a:r>
            <a:r>
              <a:rPr lang="en-US" b="1" i="1" dirty="0">
                <a:solidFill>
                  <a:srgbClr val="0070C0"/>
                </a:solidFill>
                <a:effectLst/>
                <a:latin typeface="Söhne"/>
              </a:rPr>
              <a:t>https://nfi.lisproekt.gov.ua</a:t>
            </a:r>
            <a:r>
              <a:rPr lang="en-US" b="0" i="0" dirty="0">
                <a:solidFill>
                  <a:srgbClr val="000000"/>
                </a:solidFill>
                <a:effectLst/>
                <a:latin typeface="Söhne"/>
              </a:rPr>
              <a:t>. However, regional inventories were halted due to insufficient budgetary funding, highlighting the necessity of legislative regulation before transitioning to national surveys. The formation of national legislation occurred in 2020-2021, with significant expert and political support provided by the German-Ukrainian Agricultural Policy Dialogue project. At present, the Center of National Forest Inventory applies a standardized approach based on the Procedure for conducting the national forest inventory and approved technical documentation, which regulates the implementation of technological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10012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rtl="0"/>
            <a:r>
              <a:rPr lang="uk-UA" b="1" baseline="0" dirty="0"/>
              <a:t>Оскільки ми розглядаємо хід Національної інвентаризації лісів (НЛІ) з 2021 по 2023 рік, карта України ілюструє розподіл та стан наших інвентаризаційних ділянок.</a:t>
            </a:r>
          </a:p>
          <a:p>
            <a:pPr rtl="0"/>
            <a:r>
              <a:rPr lang="uk-UA" b="1" baseline="0" dirty="0"/>
              <a:t>Наша сітка НІЛ складається з 96 600 пробних ділянок по всій країні.</a:t>
            </a:r>
          </a:p>
          <a:p>
            <a:pPr rtl="0"/>
            <a:r>
              <a:rPr lang="uk-UA" b="1" baseline="0" dirty="0"/>
              <a:t>-   З них приблизно 20 000 ділянок розташовані в межах лісових масивів.</a:t>
            </a:r>
          </a:p>
          <a:p>
            <a:pPr marL="171450" indent="-171450" rtl="0">
              <a:buFontTx/>
              <a:buChar char="-"/>
            </a:pPr>
            <a:r>
              <a:rPr lang="uk-UA" b="1" baseline="0" dirty="0"/>
              <a:t>З 2021 по 2023 рік центр НІЛ успішно обстежили 4 163 з цих лісових ділянок.</a:t>
            </a:r>
          </a:p>
          <a:p>
            <a:pPr marL="0" indent="0" rtl="0">
              <a:buFontTx/>
              <a:buNone/>
            </a:pPr>
            <a:r>
              <a:rPr lang="uk-UA" b="1" baseline="0" dirty="0"/>
              <a:t>Виділені кольором Зелені зони: Ці регіони вказують на місця, де проводилася діяльність НІЛ.</a:t>
            </a:r>
          </a:p>
          <a:p>
            <a:pPr marL="0" indent="0" rtl="0">
              <a:buFontTx/>
              <a:buNone/>
            </a:pPr>
            <a:r>
              <a:rPr lang="uk-UA" b="1" baseline="0" dirty="0"/>
              <a:t>Помаранчеві ділянки: Представляють території, що наразі постраждали від військових конфліктів або визнані небезпечними через потенційну наявність вибухонебезпечних предметів та інших небезпек.</a:t>
            </a:r>
          </a:p>
          <a:p>
            <a:pPr marL="0" indent="0" rtl="0">
              <a:buFontTx/>
              <a:buNone/>
            </a:pPr>
            <a:r>
              <a:rPr lang="uk-UA" b="1" baseline="0" dirty="0"/>
              <a:t>Смугасті помаранчеві зони: Доступ до цих регіонів обмежений з міркувань безпеки та обмеженої доступності.</a:t>
            </a:r>
          </a:p>
          <a:p>
            <a:pPr marL="0" indent="0" rtl="0">
              <a:buFontTx/>
              <a:buNone/>
            </a:pPr>
            <a:r>
              <a:rPr lang="uk-UA" b="1" baseline="0" dirty="0"/>
              <a:t>Безпека наших польових команд має першорядне значення. Отже, певні райони наразі не досліджуються через конфлікт, що триває, та пов'язані з ним ризики. Ми продовжуємо працювати в більш безпечних регіонах, щоб забезпечити всебічний збір даних, приділяючи першочергову увагу безпеці нашого персоналу.</a:t>
            </a:r>
          </a:p>
          <a:p>
            <a:pPr marL="0" indent="0" rtl="0">
              <a:buFontTx/>
              <a:buNone/>
            </a:pPr>
            <a:endParaRPr lang="uk-UA" baseline="0" dirty="0"/>
          </a:p>
          <a:p>
            <a:pPr marL="0" indent="0" rtl="0">
              <a:buFontTx/>
              <a:buNone/>
            </a:pPr>
            <a:r>
              <a:rPr lang="en-US" baseline="0" dirty="0"/>
              <a:t>As we review the progress of our National Forest Inventory (NFI) from 2021 to 2023, the map of Ukraine illustrates the distribution and status of our sample plots.</a:t>
            </a:r>
            <a:endParaRPr lang="uk-UA" baseline="0" dirty="0"/>
          </a:p>
          <a:p>
            <a:pPr marL="0" indent="0" rtl="0">
              <a:buFontTx/>
              <a:buNone/>
            </a:pPr>
            <a:r>
              <a:rPr lang="en-US" baseline="0" dirty="0"/>
              <a:t>Total Number of Sample Plots: Our NFI grid comprises a total of 96,600 sample plots across the country.</a:t>
            </a:r>
            <a:endParaRPr lang="uk-UA" baseline="0" dirty="0"/>
          </a:p>
          <a:p>
            <a:pPr marL="0" indent="0" rtl="0">
              <a:buFontTx/>
              <a:buNone/>
            </a:pPr>
            <a:r>
              <a:rPr lang="en-US" baseline="0" dirty="0"/>
              <a:t>Forested Plots: Out of these, approximately 20,000 plots are located within forested areas.</a:t>
            </a:r>
            <a:endParaRPr lang="uk-UA" baseline="0" dirty="0"/>
          </a:p>
          <a:p>
            <a:pPr marL="0" indent="0" rtl="0">
              <a:buFontTx/>
              <a:buNone/>
            </a:pPr>
            <a:r>
              <a:rPr lang="en-US" baseline="0" dirty="0"/>
              <a:t>Surveyed Plots: From 2021 to 2023, we successfully surveyed 4,163 of these forest plots.</a:t>
            </a:r>
            <a:endParaRPr lang="uk-UA" baseline="0" dirty="0"/>
          </a:p>
          <a:p>
            <a:pPr marL="0" indent="0" rtl="0">
              <a:buFontTx/>
              <a:buNone/>
            </a:pPr>
            <a:r>
              <a:rPr lang="en-US" baseline="0" dirty="0"/>
              <a:t>Green Areas: These regions indicate where NFI activities have been conducted.</a:t>
            </a:r>
            <a:endParaRPr lang="uk-UA" baseline="0" dirty="0"/>
          </a:p>
          <a:p>
            <a:pPr marL="0" indent="0" rtl="0">
              <a:buFontTx/>
              <a:buNone/>
            </a:pPr>
            <a:r>
              <a:rPr lang="en-US" baseline="0" dirty="0"/>
              <a:t>Orange Areas: Represent territories currently affected by ongoing military conflicts or recognized as dangerous due to potential presence of explosive ordnance and other hazards.</a:t>
            </a:r>
            <a:endParaRPr lang="uk-UA" baseline="0" dirty="0"/>
          </a:p>
          <a:p>
            <a:pPr marL="0" indent="0" rtl="0">
              <a:buFontTx/>
              <a:buNone/>
            </a:pPr>
            <a:r>
              <a:rPr lang="en-US" baseline="0" dirty="0"/>
              <a:t>Striped Orange Areas: These regions are under restricted access due to safety concerns and limited accessibility.</a:t>
            </a:r>
            <a:endParaRPr lang="uk-UA" baseline="0" dirty="0"/>
          </a:p>
          <a:p>
            <a:pPr marL="0" indent="0" rtl="0">
              <a:buFontTx/>
              <a:buNone/>
            </a:pPr>
            <a:r>
              <a:rPr lang="en-US" baseline="0" dirty="0"/>
              <a:t>The safety and security of our field teams are paramount. Consequently, certain areas are currently not surveyed due to the ongoing conflict and associated risks. Our efforts continue in safer regions to ensure comprehensive data collection while prioritizing the well-being of our personnel.</a:t>
            </a:r>
            <a:endParaRPr lang="uk-UA" baseline="0"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4</a:t>
            </a:fld>
            <a:endParaRPr lang="en-GB"/>
          </a:p>
        </p:txBody>
      </p:sp>
    </p:spTree>
    <p:extLst>
      <p:ext uri="{BB962C8B-B14F-4D97-AF65-F5344CB8AC3E}">
        <p14:creationId xmlns:p14="http://schemas.microsoft.com/office/powerpoint/2010/main" val="41917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rtl="0"/>
            <a:r>
              <a:rPr lang="uk-UA" b="1" baseline="0" dirty="0"/>
              <a:t>Сітка НІЛ</a:t>
            </a:r>
            <a:r>
              <a:rPr lang="cs-CZ" b="1" baseline="0" dirty="0"/>
              <a:t> </a:t>
            </a:r>
            <a:r>
              <a:rPr lang="uk-UA" b="1" baseline="0" dirty="0"/>
              <a:t>та інвентаризаційні ділянки</a:t>
            </a:r>
          </a:p>
          <a:p>
            <a:pPr rtl="0"/>
            <a:r>
              <a:rPr lang="uk-UA" b="1" baseline="0" dirty="0"/>
              <a:t>На цьому слайді представлено огляд нашої сітки НІЛ та інвентаризаційних ділянок, розроблених для всебічного охоплення та точного збору даних.</a:t>
            </a:r>
          </a:p>
          <a:p>
            <a:pPr rtl="0"/>
            <a:r>
              <a:rPr lang="uk-UA" b="1" baseline="0" dirty="0"/>
              <a:t>Вся територія України поділена на </a:t>
            </a:r>
            <a:r>
              <a:rPr lang="uk-UA" b="1" baseline="0" dirty="0" err="1"/>
              <a:t>ввадрати</a:t>
            </a:r>
            <a:r>
              <a:rPr lang="uk-UA" b="1" baseline="0" dirty="0"/>
              <a:t>, що мають розмір 5000 х 5000 метрів.</a:t>
            </a:r>
          </a:p>
          <a:p>
            <a:pPr rtl="0"/>
            <a:r>
              <a:rPr lang="uk-UA" b="1" baseline="0" dirty="0"/>
              <a:t>Інвентаризаційний тракт має розмір 420 х 420 метрів і містить 4 ділянки.</a:t>
            </a:r>
          </a:p>
          <a:p>
            <a:pPr rtl="0"/>
            <a:r>
              <a:rPr lang="uk-UA" b="1" baseline="0" dirty="0"/>
              <a:t>Інвентаризаційні ділянки поділяються на основна ділянку, 3 </a:t>
            </a:r>
            <a:r>
              <a:rPr lang="uk-UA" b="1" baseline="0" dirty="0" err="1"/>
              <a:t>підділянки</a:t>
            </a:r>
            <a:r>
              <a:rPr lang="uk-UA" b="1" baseline="0" dirty="0"/>
              <a:t> та 2 </a:t>
            </a:r>
            <a:r>
              <a:rPr lang="uk-UA" b="1" baseline="0" dirty="0" err="1"/>
              <a:t>мікроділянки</a:t>
            </a:r>
            <a:r>
              <a:rPr lang="uk-UA" b="1" baseline="0" dirty="0"/>
              <a:t> в північному та південному напрямку.</a:t>
            </a:r>
          </a:p>
          <a:p>
            <a:pPr rtl="0"/>
            <a:r>
              <a:rPr lang="uk-UA" b="1" baseline="0" dirty="0"/>
              <a:t>Праворуч ви бачите інтерфейс мобільного додатку </a:t>
            </a:r>
            <a:r>
              <a:rPr lang="en-US" b="1" baseline="0" dirty="0" err="1"/>
              <a:t>SmallForest</a:t>
            </a:r>
            <a:r>
              <a:rPr lang="en-US" b="1" baseline="0" dirty="0"/>
              <a:t> </a:t>
            </a:r>
            <a:r>
              <a:rPr lang="uk-UA" b="1" baseline="0" dirty="0"/>
              <a:t>для збору польових даних, який забезпечує точне введення та перевірку даних безпосередньо в полі.</a:t>
            </a:r>
          </a:p>
          <a:p>
            <a:pPr rtl="0"/>
            <a:endParaRPr lang="en-US" b="1" baseline="0" dirty="0"/>
          </a:p>
          <a:p>
            <a:pPr algn="l"/>
            <a:r>
              <a:rPr lang="en-US" b="0" i="0" dirty="0">
                <a:solidFill>
                  <a:srgbClr val="0D0D0D"/>
                </a:solidFill>
                <a:effectLst/>
                <a:highlight>
                  <a:srgbClr val="FFFFFF"/>
                </a:highlight>
                <a:latin typeface="ui-sans-serif"/>
              </a:rPr>
              <a:t>NIS grid and inventory plots</a:t>
            </a:r>
            <a:endParaRPr lang="uk-UA" b="0" i="0" dirty="0">
              <a:solidFill>
                <a:srgbClr val="0D0D0D"/>
              </a:solidFill>
              <a:effectLst/>
              <a:highlight>
                <a:srgbClr val="FFFFFF"/>
              </a:highlight>
              <a:latin typeface="ui-sans-serif"/>
            </a:endParaRPr>
          </a:p>
          <a:p>
            <a:pPr algn="l"/>
            <a:r>
              <a:rPr lang="en-US" b="0" i="0" dirty="0">
                <a:solidFill>
                  <a:srgbClr val="0D0D0D"/>
                </a:solidFill>
                <a:effectLst/>
                <a:highlight>
                  <a:srgbClr val="FFFFFF"/>
                </a:highlight>
                <a:latin typeface="ui-sans-serif"/>
              </a:rPr>
              <a:t>This slide provides an overview of our NFI grid and inventory plots, designed for comprehensive coverage and accurate data collection.</a:t>
            </a:r>
          </a:p>
          <a:p>
            <a:pPr algn="l"/>
            <a:r>
              <a:rPr lang="en-US" b="0" i="0" dirty="0">
                <a:solidFill>
                  <a:srgbClr val="0D0D0D"/>
                </a:solidFill>
                <a:effectLst/>
                <a:highlight>
                  <a:srgbClr val="FFFFFF"/>
                </a:highlight>
                <a:latin typeface="ui-sans-serif"/>
              </a:rPr>
              <a:t>The structure of the inventory squares are 5000 x 5000 meters.</a:t>
            </a:r>
          </a:p>
          <a:p>
            <a:pPr algn="l"/>
            <a:r>
              <a:rPr lang="en-US" b="0" i="0" dirty="0">
                <a:solidFill>
                  <a:srgbClr val="0D0D0D"/>
                </a:solidFill>
                <a:effectLst/>
                <a:highlight>
                  <a:srgbClr val="FFFFFF"/>
                </a:highlight>
                <a:latin typeface="ui-sans-serif"/>
              </a:rPr>
              <a:t>The inventory tract has a size of 420 x 420 meters and contains 4 plots.</a:t>
            </a:r>
          </a:p>
          <a:p>
            <a:pPr algn="l"/>
            <a:r>
              <a:rPr lang="en-US" b="0" i="0" dirty="0">
                <a:solidFill>
                  <a:srgbClr val="0D0D0D"/>
                </a:solidFill>
                <a:effectLst/>
                <a:highlight>
                  <a:srgbClr val="FFFFFF"/>
                </a:highlight>
                <a:latin typeface="ui-sans-serif"/>
              </a:rPr>
              <a:t>The inventory plot is divided into the main plot, subplots, and microplots.</a:t>
            </a:r>
          </a:p>
          <a:p>
            <a:pPr algn="l"/>
            <a:r>
              <a:rPr lang="en-US" b="0" i="0" dirty="0">
                <a:solidFill>
                  <a:srgbClr val="0D0D0D"/>
                </a:solidFill>
                <a:effectLst/>
                <a:highlight>
                  <a:srgbClr val="FFFFFF"/>
                </a:highlight>
                <a:latin typeface="ui-sans-serif"/>
              </a:rPr>
              <a:t>On the right you can see our field data collection interface, which provides accurate data entry and verification directly in the field.</a:t>
            </a:r>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5</a:t>
            </a:fld>
            <a:endParaRPr lang="en-GB"/>
          </a:p>
        </p:txBody>
      </p:sp>
    </p:spTree>
    <p:extLst>
      <p:ext uri="{BB962C8B-B14F-4D97-AF65-F5344CB8AC3E}">
        <p14:creationId xmlns:p14="http://schemas.microsoft.com/office/powerpoint/2010/main" val="216854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Управління даними НІЛ</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Підготовчий етап розпочинається з стратифікація та класифікація інвентаризаційних ділянок</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Розпочинаємо зі стратифікації ділянок, щоб забезпечити структурований і змістовний збір даних. Для цього ми використовуємо:</a:t>
            </a:r>
          </a:p>
          <a:p>
            <a:pPr marL="0" indent="0">
              <a:lnSpc>
                <a:spcPct val="107000"/>
              </a:lnSpc>
              <a:spcAft>
                <a:spcPts val="800"/>
              </a:spcAft>
              <a:buFontTx/>
              <a:buNone/>
            </a:pPr>
            <a:r>
              <a:rPr lang="cs-CZ" sz="1800" b="1" kern="100" dirty="0" err="1">
                <a:effectLst/>
                <a:latin typeface="Calibri" panose="020F0502020204030204" pitchFamily="34" charset="0"/>
                <a:ea typeface="Calibri" panose="020F0502020204030204" pitchFamily="34" charset="0"/>
                <a:cs typeface="Arial" panose="020B0604020202020204" pitchFamily="34" charset="0"/>
              </a:rPr>
              <a:t>OpenForis</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cs-CZ" sz="1800" b="1" kern="100" dirty="0" err="1">
                <a:effectLst/>
                <a:latin typeface="Calibri" panose="020F0502020204030204" pitchFamily="34" charset="0"/>
                <a:ea typeface="Calibri" panose="020F0502020204030204" pitchFamily="34" charset="0"/>
                <a:cs typeface="Arial" panose="020B0604020202020204" pitchFamily="34" charset="0"/>
              </a:rPr>
              <a:t>Collect</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Інструмент з відкритим вихідним кодом для розробки опитувань та ефективного збору даних.</a:t>
            </a:r>
          </a:p>
          <a:p>
            <a:pPr marL="0" indent="0">
              <a:lnSpc>
                <a:spcPct val="107000"/>
              </a:lnSpc>
              <a:spcAft>
                <a:spcPts val="800"/>
              </a:spcAft>
              <a:buFontTx/>
              <a:buNone/>
            </a:pPr>
            <a:r>
              <a:rPr lang="cs-CZ" sz="1800" b="1" kern="100" dirty="0" err="1">
                <a:effectLst/>
                <a:latin typeface="Calibri" panose="020F0502020204030204" pitchFamily="34" charset="0"/>
                <a:ea typeface="Calibri" panose="020F0502020204030204" pitchFamily="34" charset="0"/>
                <a:cs typeface="Arial" panose="020B0604020202020204" pitchFamily="34" charset="0"/>
              </a:rPr>
              <a:t>Collect</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cs-CZ" sz="1800" b="1" kern="100" dirty="0" err="1">
                <a:effectLst/>
                <a:latin typeface="Calibri" panose="020F0502020204030204" pitchFamily="34" charset="0"/>
                <a:ea typeface="Calibri" panose="020F0502020204030204" pitchFamily="34" charset="0"/>
                <a:cs typeface="Arial" panose="020B0604020202020204" pitchFamily="34" charset="0"/>
              </a:rPr>
              <a:t>Earth</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Інструмент для аналізу супутникових знімків високої роздільної здатності для збору даних про землекористування та рослинний покрив.</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Ці інструменти допомагають нам організувати збір даних і підготувати інвентаризаційні ділянки для польових робіт.</a:t>
            </a: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Збір даних</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Використовуємо мобільний додаток </a:t>
            </a:r>
            <a:r>
              <a:rPr lang="cs-CZ" sz="1800" b="1" kern="100" dirty="0" err="1">
                <a:effectLst/>
                <a:latin typeface="Calibri" panose="020F0502020204030204" pitchFamily="34" charset="0"/>
                <a:ea typeface="Calibri" panose="020F0502020204030204" pitchFamily="34" charset="0"/>
                <a:cs typeface="Arial" panose="020B0604020202020204" pitchFamily="34" charset="0"/>
              </a:rPr>
              <a:t>SmallForest</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спеціально розроблений додаток для </a:t>
            </a:r>
            <a:r>
              <a:rPr lang="cs-CZ" sz="1800" b="1" kern="100" dirty="0">
                <a:effectLst/>
                <a:latin typeface="Calibri" panose="020F0502020204030204" pitchFamily="34" charset="0"/>
                <a:ea typeface="Calibri" panose="020F0502020204030204" pitchFamily="34" charset="0"/>
                <a:cs typeface="Arial" panose="020B0604020202020204" pitchFamily="34" charset="0"/>
              </a:rPr>
              <a:t>Android, </a:t>
            </a: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простого і точного запису польових даних.</a:t>
            </a: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Адміністрування даних</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Усі зібрані дані надійно зберігаються за допомогою:</a:t>
            </a:r>
          </a:p>
          <a:p>
            <a:pPr marL="0" indent="0">
              <a:lnSpc>
                <a:spcPct val="107000"/>
              </a:lnSpc>
              <a:spcAft>
                <a:spcPts val="800"/>
              </a:spcAft>
              <a:buFontTx/>
              <a:buNone/>
            </a:pPr>
            <a:r>
              <a:rPr lang="cs-CZ" sz="1800" b="1" kern="100" dirty="0">
                <a:effectLst/>
                <a:latin typeface="Calibri" panose="020F0502020204030204" pitchFamily="34" charset="0"/>
                <a:ea typeface="Calibri" panose="020F0502020204030204" pitchFamily="34" charset="0"/>
                <a:cs typeface="Arial" panose="020B0604020202020204" pitchFamily="34" charset="0"/>
              </a:rPr>
              <a:t>SQL-</a:t>
            </a:r>
            <a:r>
              <a:rPr lang="uk-UA" sz="1800" b="1" kern="100" dirty="0">
                <a:effectLst/>
                <a:latin typeface="Calibri" panose="020F0502020204030204" pitchFamily="34" charset="0"/>
                <a:ea typeface="Calibri" panose="020F0502020204030204" pitchFamily="34" charset="0"/>
                <a:cs typeface="Arial" panose="020B0604020202020204" pitchFamily="34" charset="0"/>
              </a:rPr>
              <a:t>сервер для надійного зберігання файлів.</a:t>
            </a:r>
          </a:p>
          <a:p>
            <a:pPr marL="0" indent="0">
              <a:lnSpc>
                <a:spcPct val="107000"/>
              </a:lnSpc>
              <a:spcAft>
                <a:spcPts val="800"/>
              </a:spcAft>
              <a:buFontTx/>
              <a:buNone/>
            </a:pPr>
            <a:r>
              <a:rPr lang="cs-CZ" sz="1800" b="1" kern="100" dirty="0">
                <a:effectLst/>
                <a:latin typeface="Calibri" panose="020F0502020204030204" pitchFamily="34" charset="0"/>
                <a:ea typeface="Calibri" panose="020F0502020204030204" pitchFamily="34" charset="0"/>
                <a:cs typeface="Arial" panose="020B0604020202020204" pitchFamily="34" charset="0"/>
              </a:rPr>
              <a:t>MS Access</a:t>
            </a:r>
            <a:r>
              <a:rPr lang="uk-UA" sz="1800" b="1" kern="100" dirty="0">
                <a:effectLst/>
                <a:latin typeface="Calibri" panose="020F0502020204030204" pitchFamily="34" charset="0"/>
                <a:ea typeface="Calibri" panose="020F0502020204030204" pitchFamily="34" charset="0"/>
                <a:cs typeface="Arial" panose="020B0604020202020204" pitchFamily="34" charset="0"/>
              </a:rPr>
              <a:t>, що слугує</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управління реляційною базою даних.</a:t>
            </a: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Обробка даних</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Обробляємо дані за допомогою:</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Мобільного додатку </a:t>
            </a:r>
            <a:r>
              <a:rPr lang="en-US" sz="1800" b="1" kern="100" dirty="0">
                <a:effectLst/>
                <a:latin typeface="Calibri" panose="020F0502020204030204" pitchFamily="34" charset="0"/>
                <a:ea typeface="Calibri" panose="020F0502020204030204" pitchFamily="34" charset="0"/>
                <a:cs typeface="Arial" panose="020B0604020202020204" pitchFamily="34" charset="0"/>
              </a:rPr>
              <a:t>Project</a:t>
            </a:r>
            <a:r>
              <a:rPr lang="uk-UA" sz="1800" b="1" kern="100" dirty="0">
                <a:effectLst/>
                <a:latin typeface="Calibri" panose="020F0502020204030204" pitchFamily="34" charset="0"/>
                <a:ea typeface="Calibri" panose="020F0502020204030204" pitchFamily="34" charset="0"/>
                <a:cs typeface="Arial" panose="020B0604020202020204" pitchFamily="34" charset="0"/>
              </a:rPr>
              <a:t> 5 - спеціально розроблене програмне забезпечення для перетворення необроблених даних в інформацію.</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Пакет </a:t>
            </a:r>
            <a:r>
              <a:rPr lang="cs-CZ" sz="1800" b="1" kern="100" dirty="0">
                <a:effectLst/>
                <a:latin typeface="Calibri" panose="020F0502020204030204" pitchFamily="34" charset="0"/>
                <a:ea typeface="Calibri" panose="020F0502020204030204" pitchFamily="34" charset="0"/>
                <a:cs typeface="Arial" panose="020B0604020202020204" pitchFamily="34" charset="0"/>
              </a:rPr>
              <a:t>R: </a:t>
            </a: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статистичного аналізу та створення звітів.</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Представлення даних</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Оброблені дані публікуються на веб-сайті НІЛ</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що дозволяє зацікавленим сторонам та громадськості отримати доступ до даних національної лісової інвентаризації.</a:t>
            </a:r>
          </a:p>
          <a:p>
            <a:pPr marL="0" indent="0">
              <a:lnSpc>
                <a:spcPct val="107000"/>
              </a:lnSpc>
              <a:spcAft>
                <a:spcPts val="800"/>
              </a:spcAft>
              <a:buFontTx/>
              <a:buNone/>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NFI Data Management</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Classification of Sample Plots</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We begin by classifying sample plots to ensure structured and meaningful data collection. We use:</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err="1">
                <a:effectLst/>
                <a:latin typeface="Calibri" panose="020F0502020204030204" pitchFamily="34" charset="0"/>
                <a:ea typeface="Calibri" panose="020F0502020204030204" pitchFamily="34" charset="0"/>
                <a:cs typeface="Arial" panose="020B0604020202020204" pitchFamily="34" charset="0"/>
              </a:rPr>
              <a:t>OpenForis</a:t>
            </a:r>
            <a:r>
              <a:rPr lang="en-US" sz="1800" kern="100" dirty="0">
                <a:effectLst/>
                <a:latin typeface="Calibri" panose="020F0502020204030204" pitchFamily="34" charset="0"/>
                <a:ea typeface="Calibri" panose="020F0502020204030204" pitchFamily="34" charset="0"/>
                <a:cs typeface="Arial" panose="020B0604020202020204" pitchFamily="34" charset="0"/>
              </a:rPr>
              <a:t> Collect: An open-source tool for designing surveys and collecting data efficiently.</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Collect Earth: A tool for analyzing high-resolution satellite imagery to gather data on land use and cover.</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These tools help organize our data collection and prepare the sample plots for fieldwork.</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Collection</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We use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SmallForest</a:t>
            </a:r>
            <a:r>
              <a:rPr lang="en-US" sz="1800" kern="100" dirty="0">
                <a:effectLst/>
                <a:latin typeface="Calibri" panose="020F0502020204030204" pitchFamily="34" charset="0"/>
                <a:ea typeface="Calibri" panose="020F0502020204030204" pitchFamily="34" charset="0"/>
                <a:cs typeface="Arial" panose="020B0604020202020204" pitchFamily="34" charset="0"/>
              </a:rPr>
              <a:t>, a custom-developed Android app, for easy and accurate field data recording.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Administering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Collected data is stored securely using: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SQL-Server for robust file storage.</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MS Access for relational database management.</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Processing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We process data with:</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Project 5: Custom-developed software for transforming raw data into insights.</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R Package: For statistical analyses and report generation.</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Presentation</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Processed data is made accessible on the NFI website, allowing stakeholders and the public to access our national forest inventory data.</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6</a:t>
            </a:fld>
            <a:endParaRPr lang="en-GB"/>
          </a:p>
        </p:txBody>
      </p:sp>
    </p:spTree>
    <p:extLst>
      <p:ext uri="{BB962C8B-B14F-4D97-AF65-F5344CB8AC3E}">
        <p14:creationId xmlns:p14="http://schemas.microsoft.com/office/powerpoint/2010/main" val="428715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Перешкоди НІЛ під час воєнного стану</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Впровадження національної інвентаризації лісів (НЛІ) в Україні стикається зі значними труднощами через воєнний стан. Ці перешкоди впливають на фінансове планування, доступність до інвентаризаційних ділянок та загальний процес збору даних.</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Основні перешкоди:</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Невизначеність щодо тривалості воєнного стану;</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Нестабільність структури та персоналу центру НІЛ;</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Нестача обладнання та транспортних засобів;</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Недоступні ділянки для збору досліджуваних об'єктів;</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оцінки недостатніх вимірів у недоступних районах потрібні складні статистичні методи, що додає ще один рівень складності до процесу збору даних.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Obstacles to the NFI during martial </a:t>
            </a:r>
            <a:r>
              <a:rPr lang="en-US" dirty="0" err="1"/>
              <a:t>lawThe</a:t>
            </a:r>
            <a:r>
              <a:rPr lang="en-US" dirty="0"/>
              <a:t> implementation of the National Forest Inventory (NFI) in Ukraine faces significant challenges due to martial law. </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obstacles affect financial planning, access to inventory plots, and the overall data collection process.</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obstacles:</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Uncertainty about the duration of martial law;</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Instability of the structure and staff of the NIL center;</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equipment and vehicles;</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Inaccessible sites for collecting the objects under study;</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Sophisticated statistical methods are required to estimate missing measurements in hard-to-reach areas, adding another layer of complexity to the data collection process.</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7</a:t>
            </a:fld>
            <a:endParaRPr lang="en-GB"/>
          </a:p>
        </p:txBody>
      </p:sp>
    </p:spTree>
    <p:extLst>
      <p:ext uri="{BB962C8B-B14F-4D97-AF65-F5344CB8AC3E}">
        <p14:creationId xmlns:p14="http://schemas.microsoft.com/office/powerpoint/2010/main" val="298698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Підтримка звітності НІЛ з обмеженими ресурсами за допомогою Дистанційного зондування землі в 2023 році</a:t>
            </a:r>
          </a:p>
          <a:p>
            <a:r>
              <a:rPr lang="uk-UA" b="1" dirty="0"/>
              <a:t>Мета ДЗЗ інвентаризації - покращити звітність з національної інвентаризації лісів (НІЛ) в Україні, навіть в умовах обмежених ресурсів. </a:t>
            </a:r>
          </a:p>
          <a:p>
            <a:r>
              <a:rPr lang="uk-UA" b="1" dirty="0"/>
              <a:t>Ключові ініціативи:</a:t>
            </a:r>
          </a:p>
          <a:p>
            <a:r>
              <a:rPr lang="uk-UA" b="1" dirty="0"/>
              <a:t>-Проведення першої детальної просторової оцінки лісових ресурсів для створення комплексної та точної карти лісів України.</a:t>
            </a:r>
          </a:p>
          <a:p>
            <a:r>
              <a:rPr lang="uk-UA" b="1" dirty="0"/>
              <a:t>-Картування лісів та розробка методології для нанесення на карту всіх вкритих лісом територій, незалежно від їхнього правового статусу. </a:t>
            </a:r>
          </a:p>
          <a:p>
            <a:r>
              <a:rPr lang="uk-UA" b="1" dirty="0"/>
              <a:t>-Покращення потенціалу для безперервного моніторингу лісів включає навчання польових команд, застосування сучасних інструментів збору даних та створення надійної системи обробки даних.</a:t>
            </a:r>
          </a:p>
          <a:p>
            <a:r>
              <a:rPr lang="uk-UA" b="1" dirty="0"/>
              <a:t>-Використання зібраних даних для підтримки прийняття обґрунтованих рішень. </a:t>
            </a:r>
          </a:p>
          <a:p>
            <a:endParaRPr lang="uk-UA" dirty="0"/>
          </a:p>
          <a:p>
            <a:r>
              <a:rPr lang="en-US" dirty="0"/>
              <a:t>Supporting NFI reporting with limited resources</a:t>
            </a:r>
            <a:endParaRPr lang="uk-UA" dirty="0"/>
          </a:p>
          <a:p>
            <a:r>
              <a:rPr lang="en-US" dirty="0"/>
              <a:t>Our goal is to improve the reporting of the National Forest Inventory (NFI) in Ukraine, even in resource-limited settings. </a:t>
            </a:r>
            <a:endParaRPr lang="uk-UA" dirty="0"/>
          </a:p>
          <a:p>
            <a:r>
              <a:rPr lang="en-US" dirty="0"/>
              <a:t>Key initiatives:</a:t>
            </a:r>
            <a:endParaRPr lang="uk-UA" dirty="0"/>
          </a:p>
          <a:p>
            <a:pPr marL="171450" indent="-171450">
              <a:buFontTx/>
              <a:buChar char="-"/>
            </a:pPr>
            <a:r>
              <a:rPr lang="en-US" dirty="0"/>
              <a:t>Conducting the first detailed spatial assessment of forest resources to create a comprehensive and accurate map of Ukraine's forests.</a:t>
            </a:r>
            <a:endParaRPr lang="uk-UA" dirty="0"/>
          </a:p>
          <a:p>
            <a:pPr marL="171450" indent="-171450">
              <a:buFontTx/>
              <a:buChar char="-"/>
            </a:pPr>
            <a:r>
              <a:rPr lang="en-US" dirty="0"/>
              <a:t>- Mapping of forests regardless of legal status. Developing a methodology for mapping all forested areas, regardless of their legal status. </a:t>
            </a:r>
            <a:endParaRPr lang="uk-UA" dirty="0"/>
          </a:p>
          <a:p>
            <a:pPr marL="171450" indent="-171450">
              <a:buFontTx/>
              <a:buChar char="-"/>
            </a:pPr>
            <a:r>
              <a:rPr lang="en-US" dirty="0"/>
              <a:t>- Improving the capacity for continuous forest monitoring includes training field teams, applying modern data collection tools, and establishing a reliable data processing system.</a:t>
            </a:r>
            <a:endParaRPr lang="uk-UA" dirty="0"/>
          </a:p>
          <a:p>
            <a:pPr marL="171450" indent="-171450">
              <a:buFontTx/>
              <a:buChar char="-"/>
            </a:pPr>
            <a:r>
              <a:rPr lang="en-US" dirty="0"/>
              <a:t>- Use the collected data to support informed decision-making. </a:t>
            </a:r>
            <a:endParaRPr lang="uk-UA" dirty="0"/>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8</a:t>
            </a:fld>
            <a:endParaRPr lang="en-GB"/>
          </a:p>
        </p:txBody>
      </p:sp>
    </p:spTree>
    <p:extLst>
      <p:ext uri="{BB962C8B-B14F-4D97-AF65-F5344CB8AC3E}">
        <p14:creationId xmlns:p14="http://schemas.microsoft.com/office/powerpoint/2010/main" val="415021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Результати ДЗЗ-інвентаризації для всіх лісів України показали, що загальна площа лісів становить 11 млн га, або 19</a:t>
            </a:r>
            <a:r>
              <a:rPr lang="en-US" b="1" dirty="0"/>
              <a:t>%</a:t>
            </a:r>
            <a:r>
              <a:rPr lang="uk-UA" b="1" dirty="0"/>
              <a:t> від загальної площі України, з яких 1,7 млн га тимчасово окуповані Росією або постраждали під час війни.</a:t>
            </a:r>
            <a:r>
              <a:rPr lang="en-US" b="1" dirty="0"/>
              <a:t> </a:t>
            </a:r>
            <a:r>
              <a:rPr lang="uk-UA" b="1" dirty="0"/>
              <a:t>Інвентаризація ДЗЗ забезпечує об'єктивне та прозоре підґрунтя для просторової оцінки ситуації, навіть у важкодоступних районах. Розроблені карти найкраще підходять для кількісної оцінки збитків, завданих війною</a:t>
            </a:r>
            <a:r>
              <a:rPr lang="en-US" b="1" dirty="0"/>
              <a:t>. </a:t>
            </a:r>
            <a:r>
              <a:rPr lang="uk-UA" b="1" dirty="0"/>
              <a:t>Ліси в Україні складаються з близько 30 видів дерев. Листяні породи домінують на двох третинах лісової площі. Серед них найпоширенішими є дуб і бук.  Найбільшу площу лісів в Україні (28%) займають насадження з домінуванням сосни.</a:t>
            </a:r>
            <a:endParaRPr lang="en-US" b="1" dirty="0"/>
          </a:p>
          <a:p>
            <a:endParaRPr lang="en-US" dirty="0"/>
          </a:p>
          <a:p>
            <a:r>
              <a:rPr lang="en-US" dirty="0"/>
              <a:t>The RS-Inventory results for all forests of Ukraine revealed the total forest area of 11 M ha, or 19 ± 0.3% of the total area of Ukraine, out of which 1.7 M ha have been temporally occupied by Russia or affected during the war.</a:t>
            </a:r>
          </a:p>
          <a:p>
            <a:r>
              <a:rPr lang="en-US" dirty="0"/>
              <a:t>The RS inventory provides an objective and transparent background for spatial assessment of the situation, even in currently inaccessible areas in order to address emerging forest policy issues. The maps developed are best suited for quantitative</a:t>
            </a:r>
          </a:p>
          <a:p>
            <a:r>
              <a:rPr lang="en-US" dirty="0"/>
              <a:t>assessment of war damage</a:t>
            </a:r>
          </a:p>
          <a:p>
            <a:r>
              <a:rPr lang="en-US" dirty="0"/>
              <a:t>Forests in Ukraine consist of about 30 tree species. Deciduous tree species dominate two-thirds of the forest area. Among them, the most common are oak and beech.  The largest area of forests in Ukraine (28%) is occupied by plantations with dominated by pine.</a:t>
            </a:r>
            <a:endParaRPr lang="uk-UA" dirty="0"/>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9</a:t>
            </a:fld>
            <a:endParaRPr lang="en-GB"/>
          </a:p>
        </p:txBody>
      </p:sp>
    </p:spTree>
    <p:extLst>
      <p:ext uri="{BB962C8B-B14F-4D97-AF65-F5344CB8AC3E}">
        <p14:creationId xmlns:p14="http://schemas.microsoft.com/office/powerpoint/2010/main" val="3270969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dirty="0"/>
              <a:t>PSG meeting, 21.07.2023,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a:t>PSG meeting, 21.07.2023, Kyiv</a:t>
            </a:r>
            <a:endParaRPr lang="en-GB" dirty="0"/>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spTree>
    <p:extLst>
      <p:ext uri="{BB962C8B-B14F-4D97-AF65-F5344CB8AC3E}">
        <p14:creationId xmlns:p14="http://schemas.microsoft.com/office/powerpoint/2010/main" val="14950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Заголовок, текст і 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uk-UA"/>
              <a:t>Зразок заголовка</a:t>
            </a:r>
          </a:p>
        </p:txBody>
      </p:sp>
      <p:sp>
        <p:nvSpPr>
          <p:cNvPr id="3" name="Місце для тексту 2"/>
          <p:cNvSpPr>
            <a:spLocks noGrp="1"/>
          </p:cNvSpPr>
          <p:nvPr>
            <p:ph type="body" sz="half" idx="1"/>
          </p:nvPr>
        </p:nvSpPr>
        <p:spPr>
          <a:xfrm>
            <a:off x="609600" y="1600201"/>
            <a:ext cx="53848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quarter" idx="2"/>
          </p:nvPr>
        </p:nvSpPr>
        <p:spPr>
          <a:xfrm>
            <a:off x="6197600" y="1600200"/>
            <a:ext cx="5384800" cy="21859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вмісту 4"/>
          <p:cNvSpPr>
            <a:spLocks noGrp="1"/>
          </p:cNvSpPr>
          <p:nvPr>
            <p:ph sz="quarter" idx="3"/>
          </p:nvPr>
        </p:nvSpPr>
        <p:spPr>
          <a:xfrm>
            <a:off x="6197600" y="3938589"/>
            <a:ext cx="5384800" cy="2187575"/>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дати 5"/>
          <p:cNvSpPr>
            <a:spLocks noGrp="1"/>
          </p:cNvSpPr>
          <p:nvPr>
            <p:ph type="dt" sz="half" idx="10"/>
          </p:nvPr>
        </p:nvSpPr>
        <p:spPr>
          <a:xfrm>
            <a:off x="609600" y="6245225"/>
            <a:ext cx="2844800" cy="476250"/>
          </a:xfrm>
        </p:spPr>
        <p:txBody>
          <a:bodyPr/>
          <a:lstStyle>
            <a:lvl1pPr>
              <a:defRPr>
                <a:latin typeface="Arial" pitchFamily="34" charset="0"/>
              </a:defRPr>
            </a:lvl1pPr>
          </a:lstStyle>
          <a:p>
            <a:pPr>
              <a:defRPr/>
            </a:pPr>
            <a:endParaRPr lang="ru-RU" altLang="uk-UA"/>
          </a:p>
        </p:txBody>
      </p:sp>
      <p:sp>
        <p:nvSpPr>
          <p:cNvPr id="7" name="Місце для нижнього колонтитула 6"/>
          <p:cNvSpPr>
            <a:spLocks noGrp="1"/>
          </p:cNvSpPr>
          <p:nvPr>
            <p:ph type="ftr" sz="quarter" idx="11"/>
          </p:nvPr>
        </p:nvSpPr>
        <p:spPr>
          <a:xfrm>
            <a:off x="4165600" y="6245225"/>
            <a:ext cx="3860800" cy="476250"/>
          </a:xfrm>
        </p:spPr>
        <p:txBody>
          <a:bodyPr/>
          <a:lstStyle>
            <a:lvl1pPr>
              <a:defRPr>
                <a:latin typeface="Arial" pitchFamily="34" charset="0"/>
              </a:defRPr>
            </a:lvl1pPr>
          </a:lstStyle>
          <a:p>
            <a:pPr>
              <a:defRPr/>
            </a:pPr>
            <a:endParaRPr lang="ru-RU" altLang="uk-UA"/>
          </a:p>
        </p:txBody>
      </p:sp>
      <p:sp>
        <p:nvSpPr>
          <p:cNvPr id="8" name="Місце для номера слайда 7"/>
          <p:cNvSpPr>
            <a:spLocks noGrp="1"/>
          </p:cNvSpPr>
          <p:nvPr>
            <p:ph type="sldNum" sz="quarter" idx="12"/>
          </p:nvPr>
        </p:nvSpPr>
        <p:spPr>
          <a:xfrm>
            <a:off x="8737600" y="6245225"/>
            <a:ext cx="2844800" cy="476250"/>
          </a:xfrm>
        </p:spPr>
        <p:txBody>
          <a:bodyPr/>
          <a:lstStyle>
            <a:lvl1pPr>
              <a:defRPr/>
            </a:lvl1pPr>
          </a:lstStyle>
          <a:p>
            <a:fld id="{39FCB11D-BCBE-443A-9C0D-639B9688F080}" type="slidenum">
              <a:rPr lang="ru-RU" altLang="uk-UA"/>
              <a:pPr/>
              <a:t>‹№›</a:t>
            </a:fld>
            <a:endParaRPr lang="ru-RU" altLang="uk-UA"/>
          </a:p>
        </p:txBody>
      </p:sp>
    </p:spTree>
    <p:extLst>
      <p:ext uri="{BB962C8B-B14F-4D97-AF65-F5344CB8AC3E}">
        <p14:creationId xmlns:p14="http://schemas.microsoft.com/office/powerpoint/2010/main" val="288055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9898D062-73E6-4ADD-B79E-F573D2C3FBEE}" type="datetimeFigureOut">
              <a:rPr lang="uk-UA" smtClean="0"/>
              <a:t>27.06.2024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EF431974-4D7C-42FE-A378-0B7FBED84171}" type="slidenum">
              <a:rPr lang="uk-UA" smtClean="0"/>
              <a:t>‹№›</a:t>
            </a:fld>
            <a:endParaRPr lang="uk-UA"/>
          </a:p>
        </p:txBody>
      </p:sp>
    </p:spTree>
    <p:extLst>
      <p:ext uri="{BB962C8B-B14F-4D97-AF65-F5344CB8AC3E}">
        <p14:creationId xmlns:p14="http://schemas.microsoft.com/office/powerpoint/2010/main" val="29593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p:txBody>
          <a:bodyPr/>
          <a:lstStyle>
            <a:lvl1pPr>
              <a:defRPr/>
            </a:lvl1pPr>
          </a:lstStyle>
          <a:p>
            <a:pPr>
              <a:defRPr/>
            </a:pPr>
            <a:r>
              <a:rPr lang="en-US"/>
              <a:t>© V. Myroniuk, 2023</a:t>
            </a:r>
            <a:endParaRPr lang="ru-RU"/>
          </a:p>
        </p:txBody>
      </p:sp>
      <p:sp>
        <p:nvSpPr>
          <p:cNvPr id="5" name="Rectangle 3"/>
          <p:cNvSpPr>
            <a:spLocks noGrp="1" noChangeArrowheads="1"/>
          </p:cNvSpPr>
          <p:nvPr>
            <p:ph type="sldNum" sz="quarter" idx="11"/>
          </p:nvPr>
        </p:nvSpPr>
        <p:spPr>
          <a:xfrm>
            <a:off x="8737600" y="6248400"/>
            <a:ext cx="2844800" cy="457200"/>
          </a:xfrm>
          <a:prstGeom prst="rect">
            <a:avLst/>
          </a:prstGeom>
        </p:spPr>
        <p:txBody>
          <a:bodyPr/>
          <a:lstStyle>
            <a:lvl1pPr>
              <a:defRPr/>
            </a:lvl1pPr>
          </a:lstStyle>
          <a:p>
            <a:pPr>
              <a:defRPr/>
            </a:pPr>
            <a:fld id="{D45710A7-2E85-4A2C-9C65-763314754CD2}"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extLst>
      <p:ext uri="{BB962C8B-B14F-4D97-AF65-F5344CB8AC3E}">
        <p14:creationId xmlns:p14="http://schemas.microsoft.com/office/powerpoint/2010/main" val="140749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err="1"/>
              <a:t>Secnd</a:t>
            </a:r>
            <a:r>
              <a:rPr lang="en-US" dirty="0"/>
              <a:t>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21. July 2023</a:t>
            </a:r>
            <a:endParaRPr lang="en-GB" dirty="0"/>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PSG meeting, 21.07.2023, Kyiv</a:t>
            </a:r>
            <a:endParaRPr lang="en-GB" dirty="0"/>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7"/>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8"/>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9"/>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9" r:id="rId3"/>
    <p:sldLayoutId id="2147483660" r:id="rId4"/>
    <p:sldLayoutId id="2147483661"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nfi.lisproekt.gov.ua/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fi.lisproekt.gov.u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7008B1-C5DE-3844-93A9-4FEC4AC7D62E}"/>
              </a:ext>
            </a:extLst>
          </p:cNvPr>
          <p:cNvSpPr txBox="1"/>
          <p:nvPr/>
        </p:nvSpPr>
        <p:spPr>
          <a:xfrm>
            <a:off x="43543" y="1534052"/>
            <a:ext cx="12075458" cy="5170646"/>
          </a:xfrm>
          <a:prstGeom prst="rect">
            <a:avLst/>
          </a:prstGeom>
          <a:noFill/>
        </p:spPr>
        <p:txBody>
          <a:bodyPr wrap="square" rtlCol="0">
            <a:spAutoFit/>
          </a:bodyPr>
          <a:lstStyle/>
          <a:p>
            <a:pPr algn="ctr"/>
            <a:endParaRPr lang="uk-UA" sz="3600" b="1" dirty="0"/>
          </a:p>
          <a:p>
            <a:pPr algn="ctr"/>
            <a:r>
              <a:rPr lang="uk-UA" sz="3600" b="1" dirty="0"/>
              <a:t>Огляд підходів до національної інвентаризації/ інвентаризації за допомогою дистанційного зондування землі в Україні - досягнення та виклики</a:t>
            </a:r>
          </a:p>
          <a:p>
            <a:pPr algn="ctr"/>
            <a:endParaRPr lang="uk-UA" sz="2400" b="1" dirty="0"/>
          </a:p>
          <a:p>
            <a:pPr algn="ctr"/>
            <a:r>
              <a:rPr lang="en-GB" sz="2400" i="1" dirty="0"/>
              <a:t>A</a:t>
            </a:r>
            <a:r>
              <a:rPr lang="uk-UA" sz="2400" i="1" dirty="0"/>
              <a:t>ндрій Шамрай,  </a:t>
            </a:r>
            <a:endParaRPr lang="en-US" sz="2400" i="1" dirty="0"/>
          </a:p>
          <a:p>
            <a:pPr algn="ctr"/>
            <a:r>
              <a:rPr lang="uk-UA" sz="2400" i="1" dirty="0"/>
              <a:t>начальник центру Національної інвентаризації лісів </a:t>
            </a:r>
            <a:r>
              <a:rPr lang="en-GB" sz="2400" i="1" dirty="0"/>
              <a:t> </a:t>
            </a:r>
            <a:br>
              <a:rPr lang="en-GB" sz="2400" i="1" dirty="0"/>
            </a:br>
            <a:r>
              <a:rPr lang="uk-UA" sz="2400" i="1" dirty="0"/>
              <a:t>Українського державного проектного лісовпорядного виробничого об</a:t>
            </a:r>
            <a:r>
              <a:rPr lang="en-GB" sz="2400" i="1" dirty="0"/>
              <a:t>’</a:t>
            </a:r>
            <a:r>
              <a:rPr lang="uk-UA" sz="2400" i="1" dirty="0"/>
              <a:t>єднання </a:t>
            </a:r>
            <a:r>
              <a:rPr lang="en-GB" sz="2400" i="1" dirty="0"/>
              <a:t>«</a:t>
            </a:r>
            <a:r>
              <a:rPr lang="uk-UA" sz="2400" i="1" dirty="0"/>
              <a:t>Укрдержліспроект</a:t>
            </a:r>
            <a:r>
              <a:rPr lang="en-GB" sz="2400" i="1" dirty="0"/>
              <a:t>»</a:t>
            </a:r>
          </a:p>
          <a:p>
            <a:pPr algn="ctr"/>
            <a:endParaRPr lang="en-GB" sz="2400" i="1" dirty="0"/>
          </a:p>
          <a:p>
            <a:pPr algn="ctr"/>
            <a:endParaRPr lang="en-GB" sz="2400" i="1" dirty="0"/>
          </a:p>
          <a:p>
            <a:pPr algn="ctr"/>
            <a:endParaRPr lang="uk-UA" dirty="0"/>
          </a:p>
        </p:txBody>
      </p:sp>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542724" y="-166424"/>
            <a:ext cx="1033069" cy="1333500"/>
          </a:xfrm>
          <a:prstGeom prst="rect">
            <a:avLst/>
          </a:prstGeom>
        </p:spPr>
      </p:pic>
    </p:spTree>
    <p:extLst>
      <p:ext uri="{BB962C8B-B14F-4D97-AF65-F5344CB8AC3E}">
        <p14:creationId xmlns:p14="http://schemas.microsoft.com/office/powerpoint/2010/main" val="276341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542724" y="-166424"/>
            <a:ext cx="1033069" cy="1333500"/>
          </a:xfrm>
          <a:prstGeom prst="rect">
            <a:avLst/>
          </a:prstGeom>
        </p:spPr>
      </p:pic>
      <p:sp>
        <p:nvSpPr>
          <p:cNvPr id="2" name="TextBox 1"/>
          <p:cNvSpPr txBox="1"/>
          <p:nvPr/>
        </p:nvSpPr>
        <p:spPr>
          <a:xfrm>
            <a:off x="4596714" y="4948895"/>
            <a:ext cx="4447702" cy="646331"/>
          </a:xfrm>
          <a:prstGeom prst="rect">
            <a:avLst/>
          </a:prstGeom>
          <a:noFill/>
        </p:spPr>
        <p:txBody>
          <a:bodyPr wrap="square" rtlCol="0">
            <a:spAutoFit/>
          </a:bodyPr>
          <a:lstStyle/>
          <a:p>
            <a:r>
              <a:rPr lang="uk-UA" sz="3600" dirty="0"/>
              <a:t>Дякую вам за увагу</a:t>
            </a:r>
            <a:r>
              <a:rPr lang="en-US" sz="3600" dirty="0"/>
              <a:t>!</a:t>
            </a:r>
            <a:endParaRPr lang="uk-UA" sz="3600" dirty="0"/>
          </a:p>
        </p:txBody>
      </p:sp>
      <p:sp>
        <p:nvSpPr>
          <p:cNvPr id="3" name="Rectangle 2">
            <a:extLst>
              <a:ext uri="{FF2B5EF4-FFF2-40B4-BE49-F238E27FC236}">
                <a16:creationId xmlns:a16="http://schemas.microsoft.com/office/drawing/2014/main" id="{A2B66DA7-9D0A-94FC-E63F-16873B3227EC}"/>
              </a:ext>
            </a:extLst>
          </p:cNvPr>
          <p:cNvSpPr>
            <a:spLocks noChangeArrowheads="1"/>
          </p:cNvSpPr>
          <p:nvPr/>
        </p:nvSpPr>
        <p:spPr bwMode="auto">
          <a:xfrm>
            <a:off x="2498877" y="2173537"/>
            <a:ext cx="792528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uk-UA" sz="32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Доступ до веб-сайту НІЛ в Україні можна отримати за посиланнями </a:t>
            </a:r>
            <a:r>
              <a:rPr kumimoji="0" lang="en-GB" altLang="uk-UA" sz="3200" b="1"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hlinkClick r:id="rId4"/>
              </a:rPr>
              <a:t>nfi.lisproekt.gov.ua/</a:t>
            </a:r>
            <a:endParaRPr kumimoji="0" lang="uk-UA" altLang="uk-UA" sz="3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altLang="uk-UA"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34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90283" y="274728"/>
            <a:ext cx="90771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ru-RU" altLang="uk-UA" sz="3200" b="1" dirty="0">
                <a:latin typeface="+mn-lt"/>
                <a:ea typeface="+mn-ea"/>
                <a:cs typeface="+mn-cs"/>
              </a:rPr>
              <a:t>Нормативно-правова база НІЛ в Україні</a:t>
            </a:r>
            <a:endParaRPr lang="uk-UA" altLang="uk-UA" sz="3200" b="1" dirty="0">
              <a:latin typeface="+mn-lt"/>
              <a:ea typeface="+mn-ea"/>
              <a:cs typeface="+mn-cs"/>
            </a:endParaRPr>
          </a:p>
        </p:txBody>
      </p:sp>
      <p:sp>
        <p:nvSpPr>
          <p:cNvPr id="3" name="Прямокутник 2"/>
          <p:cNvSpPr/>
          <p:nvPr/>
        </p:nvSpPr>
        <p:spPr>
          <a:xfrm>
            <a:off x="690283" y="1537539"/>
            <a:ext cx="11161058" cy="4893647"/>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uk-UA" sz="2400" dirty="0">
                <a:latin typeface="Calibri" panose="020F0502020204030204" pitchFamily="34" charset="0"/>
              </a:rPr>
              <a:t>ЗАКОН УКРАЇНИ </a:t>
            </a:r>
            <a:r>
              <a:rPr lang="uk-UA" sz="2400" b="1" dirty="0">
                <a:latin typeface="Calibri" panose="020F0502020204030204" pitchFamily="34" charset="0"/>
              </a:rPr>
              <a:t>"Про внесення змін до Лісового кодексу України щодо проведення національної інвентаризації лісів" </a:t>
            </a:r>
            <a:r>
              <a:rPr lang="uk-UA" sz="2400" dirty="0">
                <a:latin typeface="Calibri" panose="020F0502020204030204" pitchFamily="34" charset="0"/>
              </a:rPr>
              <a:t>від 02.06.2020 № 643-</a:t>
            </a:r>
            <a:r>
              <a:rPr lang="en-GB" sz="2400" dirty="0">
                <a:latin typeface="Calibri" panose="020F0502020204030204" pitchFamily="34" charset="0"/>
              </a:rPr>
              <a:t>IX</a:t>
            </a:r>
          </a:p>
          <a:p>
            <a:pPr marL="285750" indent="-285750" algn="just">
              <a:buFont typeface="Arial" panose="020B0604020202020204" pitchFamily="34" charset="0"/>
              <a:buChar char="•"/>
            </a:pPr>
            <a:r>
              <a:rPr lang="uk-UA" sz="2400" dirty="0">
                <a:latin typeface="Calibri" panose="020F0502020204030204" pitchFamily="34" charset="0"/>
              </a:rPr>
              <a:t>ПОСТАНОВА Кабінету Міністрів України "</a:t>
            </a:r>
            <a:r>
              <a:rPr lang="uk-UA" sz="2400" b="1" dirty="0">
                <a:latin typeface="Calibri" panose="020F0502020204030204" pitchFamily="34" charset="0"/>
              </a:rPr>
              <a:t>Про затвердження Порядку проведення національної інвентаризації лісів та внесення змін у додаток до Положення про набори даних, які підлягають оприлюдненню у формі відкритих даних</a:t>
            </a:r>
            <a:r>
              <a:rPr lang="uk-UA" sz="2400" dirty="0">
                <a:latin typeface="Calibri" panose="020F0502020204030204" pitchFamily="34" charset="0"/>
              </a:rPr>
              <a:t>" від 21 квітня 2021 р. № 392 </a:t>
            </a:r>
          </a:p>
          <a:p>
            <a:pPr marL="285750" indent="-285750" algn="just">
              <a:buFont typeface="Arial" panose="020B0604020202020204" pitchFamily="34" charset="0"/>
              <a:buChar char="•"/>
            </a:pPr>
            <a:r>
              <a:rPr lang="uk-UA" sz="2400" dirty="0">
                <a:latin typeface="Calibri" panose="020F0502020204030204" pitchFamily="34" charset="0"/>
              </a:rPr>
              <a:t>ПОСТАНОВА Кабінету Міністрів України "</a:t>
            </a:r>
            <a:r>
              <a:rPr lang="uk-UA" sz="2400" b="1" dirty="0">
                <a:latin typeface="Calibri" panose="020F0502020204030204" pitchFamily="34" charset="0"/>
              </a:rPr>
              <a:t>Про внесення змін до Порядку використання коштів, передбачених у державному бюджеті для фінансування заходів з ведення лісового і мисливського господарства, охорони і захисту лісів у лісовому фонді, створення захисних лісових насаджень та полезахисних лісових смуг</a:t>
            </a:r>
            <a:r>
              <a:rPr lang="uk-UA" sz="2400" dirty="0">
                <a:latin typeface="Calibri" panose="020F0502020204030204" pitchFamily="34" charset="0"/>
              </a:rPr>
              <a:t>" від 9 червня 2021 р. № 602 </a:t>
            </a:r>
          </a:p>
          <a:p>
            <a:pPr marL="285750" indent="-285750" algn="just">
              <a:buFont typeface="Arial" panose="020B0604020202020204" pitchFamily="34" charset="0"/>
              <a:buChar char="•"/>
            </a:pPr>
            <a:r>
              <a:rPr lang="uk-UA" sz="2400" dirty="0">
                <a:latin typeface="Calibri" panose="020F0502020204030204" pitchFamily="34" charset="0"/>
              </a:rPr>
              <a:t>ПОСТАНОВА Кабінету Міністрів України "</a:t>
            </a:r>
            <a:r>
              <a:rPr lang="uk-UA" sz="2400" b="1" dirty="0">
                <a:latin typeface="Calibri" panose="020F0502020204030204" pitchFamily="34" charset="0"/>
              </a:rPr>
              <a:t>Деякі питання проведення національної інвентаризації лісів в умовах воєнного стану</a:t>
            </a:r>
            <a:r>
              <a:rPr lang="uk-UA" sz="2400" dirty="0">
                <a:latin typeface="Calibri" panose="020F0502020204030204" pitchFamily="34" charset="0"/>
              </a:rPr>
              <a:t>" від 25 квітня 2023 р. № 388</a:t>
            </a:r>
          </a:p>
        </p:txBody>
      </p:sp>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8752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uk-UA" altLang="uk-UA" sz="3200" b="1" dirty="0">
                <a:latin typeface="+mn-lt"/>
                <a:ea typeface="+mn-ea"/>
                <a:cs typeface="+mn-cs"/>
              </a:rPr>
              <a:t>Розвиток НІЛ в Україні</a:t>
            </a:r>
          </a:p>
        </p:txBody>
      </p:sp>
      <p:sp>
        <p:nvSpPr>
          <p:cNvPr id="3" name="Прямокутник 2"/>
          <p:cNvSpPr/>
          <p:nvPr/>
        </p:nvSpPr>
        <p:spPr>
          <a:xfrm>
            <a:off x="259492" y="1256669"/>
            <a:ext cx="11800703" cy="5632311"/>
          </a:xfrm>
          <a:prstGeom prst="rect">
            <a:avLst/>
          </a:prstGeom>
          <a:solidFill>
            <a:schemeClr val="bg1"/>
          </a:solidFill>
        </p:spPr>
        <p:txBody>
          <a:bodyPr wrap="square">
            <a:spAutoFit/>
          </a:bodyPr>
          <a:lstStyle/>
          <a:p>
            <a:r>
              <a:rPr lang="uk-UA" sz="2400" b="1" dirty="0">
                <a:latin typeface="Calibri" panose="020F0502020204030204" pitchFamily="34" charset="0"/>
              </a:rPr>
              <a:t>Етап 1: Регіональна інвентаризація лісів (2007-2015 рр.): </a:t>
            </a:r>
            <a:r>
              <a:rPr lang="uk-UA" sz="2400" dirty="0">
                <a:latin typeface="Calibri" panose="020F0502020204030204" pitchFamily="34" charset="0"/>
              </a:rPr>
              <a:t>на основі методології НІЛ у двох адміністративних областях України, що охоплює площу близько 1 мільйона гектарів</a:t>
            </a:r>
          </a:p>
          <a:p>
            <a:pPr marL="285750" indent="-285750">
              <a:buFont typeface="Arial" panose="020B0604020202020204" pitchFamily="34" charset="0"/>
              <a:buChar char="•"/>
            </a:pPr>
            <a:endParaRPr lang="uk-UA" sz="2400" dirty="0">
              <a:latin typeface="Calibri" panose="020F0502020204030204" pitchFamily="34" charset="0"/>
            </a:endParaRPr>
          </a:p>
          <a:p>
            <a:r>
              <a:rPr lang="ru-RU" sz="2400" b="1" dirty="0">
                <a:latin typeface="Calibri" panose="020F0502020204030204" pitchFamily="34" charset="0"/>
              </a:rPr>
              <a:t>Етап 2: Правові, фінансові та інституційні вимоги (2020-2021)</a:t>
            </a:r>
            <a:endParaRPr lang="en-GB" sz="2400" b="1" dirty="0">
              <a:latin typeface="Calibri" panose="020F0502020204030204" pitchFamily="34" charset="0"/>
            </a:endParaRPr>
          </a:p>
          <a:p>
            <a:pPr marL="742950" lvl="1" indent="-285750">
              <a:buFont typeface="Arial" panose="020B0604020202020204" pitchFamily="34" charset="0"/>
              <a:buChar char="•"/>
            </a:pPr>
            <a:r>
              <a:rPr lang="ru-RU" sz="2400" dirty="0">
                <a:latin typeface="Calibri" panose="020F0502020204030204" pitchFamily="34" charset="0"/>
              </a:rPr>
              <a:t>Закон "Про внесення змін до Лісового кодексу України" (2020)</a:t>
            </a:r>
            <a:endParaRPr lang="en-GB" sz="2400" dirty="0">
              <a:latin typeface="Calibri" panose="020F0502020204030204" pitchFamily="34" charset="0"/>
            </a:endParaRPr>
          </a:p>
          <a:p>
            <a:pPr marL="742950" lvl="1" indent="-285750">
              <a:buFont typeface="Arial" panose="020B0604020202020204" pitchFamily="34" charset="0"/>
              <a:buChar char="•"/>
            </a:pPr>
            <a:r>
              <a:rPr lang="ru-RU" sz="2400" dirty="0">
                <a:latin typeface="Calibri" panose="020F0502020204030204" pitchFamily="34" charset="0"/>
              </a:rPr>
              <a:t>Постанова КМУ "Про затвердження Порядку проведення НІЛ" (2021)</a:t>
            </a:r>
            <a:endParaRPr lang="en-GB" sz="2400" dirty="0">
              <a:latin typeface="Calibri" panose="020F0502020204030204" pitchFamily="34" charset="0"/>
            </a:endParaRPr>
          </a:p>
          <a:p>
            <a:pPr marL="285750" indent="-285750">
              <a:buFont typeface="Arial" panose="020B0604020202020204" pitchFamily="34" charset="0"/>
              <a:buChar char="•"/>
            </a:pPr>
            <a:endParaRPr lang="uk-UA" sz="2400" dirty="0">
              <a:latin typeface="Calibri" panose="020F0502020204030204" pitchFamily="34" charset="0"/>
            </a:endParaRPr>
          </a:p>
          <a:p>
            <a:r>
              <a:rPr lang="ru-RU" sz="2400" b="1" dirty="0">
                <a:latin typeface="Calibri" panose="020F0502020204030204" pitchFamily="34" charset="0"/>
              </a:rPr>
              <a:t>Етап 3: Розпочато перше коло наземної НІЛ (з 2021 року) </a:t>
            </a:r>
            <a:endParaRPr lang="en-US" sz="2400" b="1" dirty="0">
              <a:latin typeface="Calibri" panose="020F0502020204030204" pitchFamily="34" charset="0"/>
            </a:endParaRPr>
          </a:p>
          <a:p>
            <a:endParaRPr lang="en-US" sz="2400" b="1" dirty="0">
              <a:latin typeface="Calibri" panose="020F0502020204030204" pitchFamily="34" charset="0"/>
            </a:endParaRPr>
          </a:p>
          <a:p>
            <a:r>
              <a:rPr lang="ru-RU" sz="2400" b="1" dirty="0">
                <a:latin typeface="Calibri" panose="020F0502020204030204" pitchFamily="34" charset="0"/>
              </a:rPr>
              <a:t>Етап 4: Вплив війни з лютого 2022 року</a:t>
            </a:r>
            <a:endParaRPr lang="en-US" sz="2400" dirty="0">
              <a:latin typeface="Calibri" panose="020F0502020204030204" pitchFamily="34" charset="0"/>
            </a:endParaRPr>
          </a:p>
          <a:p>
            <a:pPr marL="742950" lvl="1" indent="-285750">
              <a:buFont typeface="Arial" panose="020B0604020202020204" pitchFamily="34" charset="0"/>
              <a:buChar char="•"/>
            </a:pPr>
            <a:r>
              <a:rPr lang="ru-RU" sz="2400" dirty="0">
                <a:latin typeface="Calibri" panose="020F0502020204030204" pitchFamily="34" charset="0"/>
              </a:rPr>
              <a:t>Постанова КМУ "Деякі питання проведення НІЛ в умовах воєнного стану" (2023) </a:t>
            </a:r>
            <a:endParaRPr lang="en-GB" sz="2400" dirty="0">
              <a:latin typeface="Calibri" panose="020F0502020204030204" pitchFamily="34" charset="0"/>
            </a:endParaRPr>
          </a:p>
          <a:p>
            <a:pPr marL="800100" lvl="1" indent="-342900">
              <a:buFont typeface="Arial" panose="020B0604020202020204" pitchFamily="34" charset="0"/>
              <a:buChar char="•"/>
            </a:pPr>
            <a:r>
              <a:rPr lang="uk-UA" sz="2400" dirty="0">
                <a:latin typeface="Calibri" panose="020F0502020204030204" pitchFamily="34" charset="0"/>
              </a:rPr>
              <a:t>Інвентаризація лісів на основі дистанційного зондування Землі (ДЗЗ-інвентаризація, 2023-2024)</a:t>
            </a:r>
            <a:endParaRPr lang="en-GB" sz="2400" dirty="0">
              <a:latin typeface="Calibri" panose="020F0502020204030204" pitchFamily="34" charset="0"/>
            </a:endParaRPr>
          </a:p>
          <a:p>
            <a:pPr marL="742950" lvl="1" indent="-285750">
              <a:buFont typeface="Arial" panose="020B0604020202020204" pitchFamily="34" charset="0"/>
              <a:buChar char="•"/>
            </a:pPr>
            <a:endParaRPr lang="uk-UA" sz="2400" dirty="0">
              <a:latin typeface="Calibri" panose="020F0502020204030204" pitchFamily="34" charset="0"/>
            </a:endParaRPr>
          </a:p>
          <a:p>
            <a:r>
              <a:rPr lang="uk-UA" sz="2400" dirty="0">
                <a:latin typeface="Calibri" panose="020F0502020204030204" pitchFamily="34" charset="0"/>
              </a:rPr>
              <a:t>Веб-сайт НІЛ</a:t>
            </a:r>
            <a:r>
              <a:rPr lang="en-US" sz="2400" dirty="0">
                <a:latin typeface="Calibri" panose="020F0502020204030204" pitchFamily="34" charset="0"/>
              </a:rPr>
              <a:t>: </a:t>
            </a:r>
            <a:r>
              <a:rPr lang="en-US" sz="2400" dirty="0">
                <a:latin typeface="Calibri" panose="020F0502020204030204" pitchFamily="34" charset="0"/>
                <a:hlinkClick r:id="rId3"/>
              </a:rPr>
              <a:t>https://nfi.lisproekt.gov.ua/</a:t>
            </a:r>
            <a:r>
              <a:rPr lang="en-US" sz="2400" dirty="0">
                <a:latin typeface="Calibri" panose="020F0502020204030204" pitchFamily="34" charset="0"/>
              </a:rPr>
              <a:t>  </a:t>
            </a:r>
            <a:r>
              <a:rPr lang="uk-UA" sz="2400" dirty="0">
                <a:latin typeface="Calibri" panose="020F0502020204030204" pitchFamily="34" charset="0"/>
              </a:rPr>
              <a:t> </a:t>
            </a:r>
          </a:p>
        </p:txBody>
      </p:sp>
    </p:spTree>
    <p:extLst>
      <p:ext uri="{BB962C8B-B14F-4D97-AF65-F5344CB8AC3E}">
        <p14:creationId xmlns:p14="http://schemas.microsoft.com/office/powerpoint/2010/main" val="161233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Заголовок 1"/>
          <p:cNvSpPr>
            <a:spLocks noGrp="1"/>
          </p:cNvSpPr>
          <p:nvPr>
            <p:ph type="title"/>
          </p:nvPr>
        </p:nvSpPr>
        <p:spPr>
          <a:xfrm>
            <a:off x="711957" y="480298"/>
            <a:ext cx="8798953" cy="545165"/>
          </a:xfrm>
        </p:spPr>
        <p:txBody>
          <a:bodyPr>
            <a:noAutofit/>
          </a:bodyPr>
          <a:lstStyle/>
          <a:p>
            <a:pPr eaLnBrk="1" hangingPunct="1"/>
            <a:r>
              <a:rPr lang="uk-UA" altLang="uk-UA" sz="3200" b="1" dirty="0">
                <a:latin typeface="+mn-lt"/>
                <a:ea typeface="+mn-ea"/>
                <a:cs typeface="+mn-cs"/>
              </a:rPr>
              <a:t>НІЛ</a:t>
            </a:r>
            <a:r>
              <a:rPr lang="en-GB" altLang="uk-UA" sz="3200" b="1" dirty="0">
                <a:latin typeface="+mn-lt"/>
                <a:ea typeface="+mn-ea"/>
                <a:cs typeface="+mn-cs"/>
              </a:rPr>
              <a:t> 2021-2023-… </a:t>
            </a:r>
            <a:endParaRPr lang="uk-UA" altLang="uk-UA" sz="3200" b="1" dirty="0">
              <a:latin typeface="+mn-lt"/>
              <a:ea typeface="+mn-ea"/>
              <a:cs typeface="+mn-cs"/>
            </a:endParaRPr>
          </a:p>
        </p:txBody>
      </p:sp>
      <p:sp>
        <p:nvSpPr>
          <p:cNvPr id="6" name="Місце для вмісту 1"/>
          <p:cNvSpPr txBox="1">
            <a:spLocks/>
          </p:cNvSpPr>
          <p:nvPr/>
        </p:nvSpPr>
        <p:spPr bwMode="auto">
          <a:xfrm>
            <a:off x="585773" y="1687905"/>
            <a:ext cx="4226070" cy="1968059"/>
          </a:xfrm>
          <a:prstGeom prst="rect">
            <a:avLst/>
          </a:prstGeom>
          <a:noFill/>
          <a:ln>
            <a:noFill/>
          </a:ln>
          <a:effectLst/>
        </p:spPr>
        <p:txBody>
          <a:bodyPr/>
          <a:lstStyle>
            <a:lvl1pPr marL="0" indent="0" algn="ctr" rtl="0" eaLnBrk="1" fontAlgn="base" hangingPunct="1">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9pPr>
          </a:lstStyle>
          <a:p>
            <a:pPr algn="l">
              <a:buClr>
                <a:schemeClr val="accent5">
                  <a:lumMod val="50000"/>
                </a:schemeClr>
              </a:buClr>
              <a:defRPr/>
            </a:pPr>
            <a:r>
              <a:rPr lang="uk-UA" altLang="uk-UA" sz="2400" dirty="0">
                <a:effectLst/>
                <a:latin typeface="Calibri" panose="020F0502020204030204" pitchFamily="34" charset="0"/>
              </a:rPr>
              <a:t>Загальна кількість пробних ділянок у сітці НІЛ - 96,6 тисяч</a:t>
            </a:r>
            <a:endParaRPr lang="en-GB" altLang="uk-UA" sz="2400" dirty="0">
              <a:effectLst/>
              <a:latin typeface="Calibri" panose="020F0502020204030204" pitchFamily="34" charset="0"/>
            </a:endParaRPr>
          </a:p>
          <a:p>
            <a:pPr algn="l">
              <a:buClr>
                <a:schemeClr val="accent5">
                  <a:lumMod val="50000"/>
                </a:schemeClr>
              </a:buClr>
              <a:defRPr/>
            </a:pPr>
            <a:endParaRPr lang="en-GB" altLang="uk-UA" sz="2400" u="sng" dirty="0">
              <a:effectLst/>
              <a:latin typeface="Calibri" panose="020F0502020204030204" pitchFamily="34" charset="0"/>
            </a:endParaRPr>
          </a:p>
          <a:p>
            <a:pPr marL="342900" indent="-342900" algn="l">
              <a:buClr>
                <a:schemeClr val="accent5">
                  <a:lumMod val="50000"/>
                </a:schemeClr>
              </a:buClr>
              <a:buFont typeface="Arial" panose="020B0604020202020204" pitchFamily="34" charset="0"/>
              <a:buChar char="•"/>
              <a:defRPr/>
            </a:pPr>
            <a:r>
              <a:rPr lang="ru-RU" altLang="uk-UA" sz="2400" u="sng" dirty="0">
                <a:effectLst/>
                <a:latin typeface="Calibri" panose="020F0502020204030204" pitchFamily="34" charset="0"/>
              </a:rPr>
              <a:t>з них </a:t>
            </a:r>
            <a:r>
              <a:rPr lang="ru-RU" altLang="uk-UA" sz="2400" dirty="0">
                <a:effectLst/>
                <a:latin typeface="Calibri" panose="020F0502020204030204" pitchFamily="34" charset="0"/>
              </a:rPr>
              <a:t>близько 20 тис. пробних ділянок у лісах</a:t>
            </a:r>
            <a:endParaRPr lang="en-GB" altLang="uk-UA" sz="2400" dirty="0">
              <a:effectLst/>
              <a:latin typeface="Calibri" panose="020F0502020204030204" pitchFamily="34" charset="0"/>
            </a:endParaRPr>
          </a:p>
          <a:p>
            <a:pPr marL="1085850" lvl="1" indent="-342900">
              <a:buClr>
                <a:schemeClr val="accent5">
                  <a:lumMod val="50000"/>
                </a:schemeClr>
              </a:buClr>
              <a:buFont typeface="Arial" panose="020B0604020202020204" pitchFamily="34" charset="0"/>
              <a:buChar char="•"/>
              <a:defRPr/>
            </a:pPr>
            <a:r>
              <a:rPr lang="ru-RU" altLang="uk-UA" sz="2400" b="1" u="sng" dirty="0">
                <a:effectLst/>
                <a:latin typeface="Calibri" panose="020F0502020204030204" pitchFamily="34" charset="0"/>
              </a:rPr>
              <a:t>з яких 4163 ділянки обстежено в польових умовах протягом 2021-2023 років</a:t>
            </a:r>
            <a:endParaRPr lang="uk-UA" altLang="uk-UA" sz="2400" dirty="0">
              <a:effectLst/>
              <a:latin typeface="Calibri" panose="020F0502020204030204" pitchFamily="34" charset="0"/>
            </a:endParaRPr>
          </a:p>
          <a:p>
            <a:pPr>
              <a:buClr>
                <a:schemeClr val="accent5">
                  <a:lumMod val="50000"/>
                </a:schemeClr>
              </a:buClr>
              <a:defRPr/>
            </a:pPr>
            <a:endParaRPr lang="en-US" altLang="uk-UA" sz="2400" dirty="0">
              <a:effectLst/>
              <a:latin typeface="Calibri" panose="020F0502020204030204" pitchFamily="34" charset="0"/>
            </a:endParaRPr>
          </a:p>
          <a:p>
            <a:pPr>
              <a:buClr>
                <a:schemeClr val="accent5">
                  <a:lumMod val="50000"/>
                </a:schemeClr>
              </a:buClr>
              <a:defRPr/>
            </a:pPr>
            <a:endParaRPr lang="uk-UA" altLang="uk-UA" sz="2400" dirty="0">
              <a:effectLst/>
              <a:latin typeface="Calibri" panose="020F0502020204030204" pitchFamily="34" charset="0"/>
            </a:endParaRPr>
          </a:p>
        </p:txBody>
      </p:sp>
      <p:sp>
        <p:nvSpPr>
          <p:cNvPr id="7" name="Прямокутник 6"/>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кутник 7"/>
          <p:cNvSpPr/>
          <p:nvPr/>
        </p:nvSpPr>
        <p:spPr>
          <a:xfrm>
            <a:off x="8740815" y="2886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4" name="Групувати 3">
            <a:extLst>
              <a:ext uri="{FF2B5EF4-FFF2-40B4-BE49-F238E27FC236}">
                <a16:creationId xmlns:a16="http://schemas.microsoft.com/office/drawing/2014/main" id="{BC451122-895C-B7F6-4172-CD2A8A536B56}"/>
              </a:ext>
            </a:extLst>
          </p:cNvPr>
          <p:cNvGrpSpPr/>
          <p:nvPr/>
        </p:nvGrpSpPr>
        <p:grpSpPr>
          <a:xfrm>
            <a:off x="4811843" y="1600753"/>
            <a:ext cx="6794384" cy="4305372"/>
            <a:chOff x="1868329" y="1517481"/>
            <a:chExt cx="8365500" cy="4314333"/>
          </a:xfrm>
        </p:grpSpPr>
        <p:pic>
          <p:nvPicPr>
            <p:cNvPr id="9" name="Рисунок 8"/>
            <p:cNvPicPr>
              <a:picLocks noChangeAspect="1"/>
            </p:cNvPicPr>
            <p:nvPr/>
          </p:nvPicPr>
          <p:blipFill rotWithShape="1">
            <a:blip r:embed="rId4"/>
            <a:srcRect t="7897" b="5655"/>
            <a:stretch/>
          </p:blipFill>
          <p:spPr>
            <a:xfrm>
              <a:off x="1868329" y="1517481"/>
              <a:ext cx="8365500" cy="4314333"/>
            </a:xfrm>
            <a:prstGeom prst="rect">
              <a:avLst/>
            </a:prstGeom>
          </p:spPr>
        </p:pic>
        <p:grpSp>
          <p:nvGrpSpPr>
            <p:cNvPr id="10" name="Групувати 9"/>
            <p:cNvGrpSpPr/>
            <p:nvPr/>
          </p:nvGrpSpPr>
          <p:grpSpPr>
            <a:xfrm>
              <a:off x="1868329" y="4701309"/>
              <a:ext cx="414579" cy="720358"/>
              <a:chOff x="2487820" y="4922982"/>
              <a:chExt cx="414579" cy="720358"/>
            </a:xfrm>
          </p:grpSpPr>
          <p:pic>
            <p:nvPicPr>
              <p:cNvPr id="12" name="Рисунок 11"/>
              <p:cNvPicPr>
                <a:picLocks noChangeAspect="1"/>
              </p:cNvPicPr>
              <p:nvPr/>
            </p:nvPicPr>
            <p:blipFill rotWithShape="1">
              <a:blip r:embed="rId5"/>
              <a:srcRect l="-1" t="32045" r="71894" b="32593"/>
              <a:stretch/>
            </p:blipFill>
            <p:spPr>
              <a:xfrm>
                <a:off x="2487820" y="4922982"/>
                <a:ext cx="403161" cy="489527"/>
              </a:xfrm>
              <a:prstGeom prst="rect">
                <a:avLst/>
              </a:prstGeom>
            </p:spPr>
          </p:pic>
          <p:pic>
            <p:nvPicPr>
              <p:cNvPr id="13" name="Рисунок 12"/>
              <p:cNvPicPr>
                <a:picLocks noChangeAspect="1"/>
              </p:cNvPicPr>
              <p:nvPr/>
            </p:nvPicPr>
            <p:blipFill rotWithShape="1">
              <a:blip r:embed="rId5"/>
              <a:srcRect t="83273" r="71097" b="-1288"/>
              <a:stretch/>
            </p:blipFill>
            <p:spPr>
              <a:xfrm>
                <a:off x="2487820" y="5393957"/>
                <a:ext cx="414579" cy="249383"/>
              </a:xfrm>
              <a:prstGeom prst="rect">
                <a:avLst/>
              </a:prstGeom>
            </p:spPr>
          </p:pic>
        </p:grpSp>
        <p:sp>
          <p:nvSpPr>
            <p:cNvPr id="11" name="TextBox 10">
              <a:extLst>
                <a:ext uri="{FF2B5EF4-FFF2-40B4-BE49-F238E27FC236}">
                  <a16:creationId xmlns:a16="http://schemas.microsoft.com/office/drawing/2014/main" id="{3598BD01-857F-5A0B-5C28-DA7BD19B2CF7}"/>
                </a:ext>
              </a:extLst>
            </p:cNvPr>
            <p:cNvSpPr txBox="1"/>
            <p:nvPr/>
          </p:nvSpPr>
          <p:spPr>
            <a:xfrm>
              <a:off x="2282908" y="4681466"/>
              <a:ext cx="2211225" cy="740201"/>
            </a:xfrm>
            <a:prstGeom prst="rect">
              <a:avLst/>
            </a:prstGeom>
            <a:solidFill>
              <a:schemeClr val="bg1"/>
            </a:solidFill>
          </p:spPr>
          <p:txBody>
            <a:bodyPr wrap="square">
              <a:spAutoFit/>
            </a:bodyPr>
            <a:lstStyle/>
            <a:p>
              <a:r>
                <a:rPr lang="uk-UA" sz="1400" dirty="0"/>
                <a:t>Не доступні</a:t>
              </a:r>
            </a:p>
            <a:p>
              <a:r>
                <a:rPr lang="uk-UA" sz="1400" dirty="0"/>
                <a:t>Н</a:t>
              </a:r>
              <a:r>
                <a:rPr lang="en-GB" sz="1400" dirty="0"/>
                <a:t>I</a:t>
              </a:r>
              <a:r>
                <a:rPr lang="uk-UA" sz="1400" dirty="0"/>
                <a:t>Л</a:t>
              </a:r>
            </a:p>
            <a:p>
              <a:r>
                <a:rPr lang="uk-UA" sz="1400" dirty="0"/>
                <a:t>Обмежений доступ</a:t>
              </a:r>
              <a:endParaRPr lang="en-GB" sz="1400" dirty="0"/>
            </a:p>
          </p:txBody>
        </p:sp>
      </p:grpSp>
    </p:spTree>
    <p:extLst>
      <p:ext uri="{BB962C8B-B14F-4D97-AF65-F5344CB8AC3E}">
        <p14:creationId xmlns:p14="http://schemas.microsoft.com/office/powerpoint/2010/main" val="284188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729" y="208312"/>
            <a:ext cx="7467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uk-UA" sz="3200" b="1" dirty="0">
                <a:solidFill>
                  <a:schemeClr val="accent1">
                    <a:lumMod val="75000"/>
                  </a:schemeClr>
                </a:solidFill>
              </a:rPr>
              <a:t>Сітка НІЛ та пробні ділянки</a:t>
            </a:r>
            <a:endParaRPr lang="ru-RU" sz="3200" b="1" dirty="0">
              <a:solidFill>
                <a:schemeClr val="accent1">
                  <a:lumMod val="75000"/>
                </a:schemeClr>
              </a:solidFill>
            </a:endParaRPr>
          </a:p>
        </p:txBody>
      </p:sp>
      <p:pic>
        <p:nvPicPr>
          <p:cNvPr id="4" name="Объект 3"/>
          <p:cNvPicPr>
            <a:picLocks noGrp="1" noChangeAspect="1"/>
          </p:cNvPicPr>
          <p:nvPr>
            <p:ph idx="1"/>
          </p:nvPr>
        </p:nvPicPr>
        <p:blipFill rotWithShape="1">
          <a:blip r:embed="rId3">
            <a:extLst>
              <a:ext uri="{28A0092B-C50C-407E-A947-70E740481C1C}">
                <a14:useLocalDpi xmlns:a14="http://schemas.microsoft.com/office/drawing/2010/main" val="0"/>
              </a:ext>
            </a:extLst>
          </a:blip>
          <a:srcRect t="-1" r="62701" b="36401"/>
          <a:stretch/>
        </p:blipFill>
        <p:spPr>
          <a:xfrm>
            <a:off x="6363306" y="1451349"/>
            <a:ext cx="1942777" cy="1911359"/>
          </a:xfrm>
        </p:spPr>
      </p:pic>
      <p:graphicFrame>
        <p:nvGraphicFramePr>
          <p:cNvPr id="3" name="Таблиця 2">
            <a:extLst>
              <a:ext uri="{FF2B5EF4-FFF2-40B4-BE49-F238E27FC236}">
                <a16:creationId xmlns:a16="http://schemas.microsoft.com/office/drawing/2014/main" id="{7370AB44-12A8-4B2E-B381-DFE8450BDBE4}"/>
              </a:ext>
            </a:extLst>
          </p:cNvPr>
          <p:cNvGraphicFramePr>
            <a:graphicFrameLocks noGrp="1"/>
          </p:cNvGraphicFramePr>
          <p:nvPr>
            <p:extLst>
              <p:ext uri="{D42A27DB-BD31-4B8C-83A1-F6EECF244321}">
                <p14:modId xmlns:p14="http://schemas.microsoft.com/office/powerpoint/2010/main" val="3520300447"/>
              </p:ext>
            </p:extLst>
          </p:nvPr>
        </p:nvGraphicFramePr>
        <p:xfrm>
          <a:off x="2171564" y="4322527"/>
          <a:ext cx="7848871" cy="2370430"/>
        </p:xfrm>
        <a:graphic>
          <a:graphicData uri="http://schemas.openxmlformats.org/drawingml/2006/table">
            <a:tbl>
              <a:tblPr firstRow="1" firstCol="1" lastRow="1" lastCol="1" bandRow="1" bandCol="1">
                <a:tableStyleId>{F5AB1C69-6EDB-4FF4-983F-18BD219EF322}</a:tableStyleId>
              </a:tblPr>
              <a:tblGrid>
                <a:gridCol w="2196244">
                  <a:extLst>
                    <a:ext uri="{9D8B030D-6E8A-4147-A177-3AD203B41FA5}">
                      <a16:colId xmlns:a16="http://schemas.microsoft.com/office/drawing/2014/main" val="2648164415"/>
                    </a:ext>
                  </a:extLst>
                </a:gridCol>
                <a:gridCol w="936104">
                  <a:extLst>
                    <a:ext uri="{9D8B030D-6E8A-4147-A177-3AD203B41FA5}">
                      <a16:colId xmlns:a16="http://schemas.microsoft.com/office/drawing/2014/main" val="2777125828"/>
                    </a:ext>
                  </a:extLst>
                </a:gridCol>
                <a:gridCol w="863441">
                  <a:extLst>
                    <a:ext uri="{9D8B030D-6E8A-4147-A177-3AD203B41FA5}">
                      <a16:colId xmlns:a16="http://schemas.microsoft.com/office/drawing/2014/main" val="1638705099"/>
                    </a:ext>
                  </a:extLst>
                </a:gridCol>
                <a:gridCol w="2140601">
                  <a:extLst>
                    <a:ext uri="{9D8B030D-6E8A-4147-A177-3AD203B41FA5}">
                      <a16:colId xmlns:a16="http://schemas.microsoft.com/office/drawing/2014/main" val="3430575104"/>
                    </a:ext>
                  </a:extLst>
                </a:gridCol>
                <a:gridCol w="1712481">
                  <a:extLst>
                    <a:ext uri="{9D8B030D-6E8A-4147-A177-3AD203B41FA5}">
                      <a16:colId xmlns:a16="http://schemas.microsoft.com/office/drawing/2014/main" val="631789000"/>
                    </a:ext>
                  </a:extLst>
                </a:gridCol>
              </a:tblGrid>
              <a:tr h="565925">
                <a:tc>
                  <a:txBody>
                    <a:bodyPr/>
                    <a:lstStyle/>
                    <a:p>
                      <a:pPr algn="ctr">
                        <a:spcAft>
                          <a:spcPts val="0"/>
                        </a:spcAft>
                        <a:tabLst>
                          <a:tab pos="1123950" algn="l"/>
                        </a:tabLst>
                      </a:pPr>
                      <a:r>
                        <a:rPr lang="uk-UA" sz="1400" b="1" dirty="0">
                          <a:solidFill>
                            <a:schemeClr val="tx1"/>
                          </a:solidFill>
                          <a:effectLst/>
                          <a:latin typeface="Times New Roman" panose="02020603050405020304" pitchFamily="18" charset="0"/>
                          <a:ea typeface="Times New Roman" panose="02020603050405020304" pitchFamily="18" charset="0"/>
                        </a:rPr>
                        <a:t>Ділянка</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1" dirty="0">
                          <a:solidFill>
                            <a:schemeClr val="tx1"/>
                          </a:solidFill>
                          <a:effectLst/>
                        </a:rPr>
                        <a:t>Радіус</a:t>
                      </a:r>
                      <a:r>
                        <a:rPr lang="en-US" sz="1400" b="1" dirty="0">
                          <a:solidFill>
                            <a:schemeClr val="tx1"/>
                          </a:solidFill>
                          <a:effectLst/>
                        </a:rPr>
                        <a:t> (</a:t>
                      </a:r>
                      <a:r>
                        <a:rPr lang="uk-UA" sz="1400" b="1" dirty="0">
                          <a:solidFill>
                            <a:schemeClr val="tx1"/>
                          </a:solidFill>
                          <a:effectLst/>
                        </a:rPr>
                        <a:t>м</a:t>
                      </a:r>
                      <a:r>
                        <a:rPr lang="en-US" sz="1400" b="1" dirty="0">
                          <a:solidFill>
                            <a:schemeClr val="tx1"/>
                          </a:solidFill>
                          <a:effectLst/>
                        </a:rPr>
                        <a:t>)</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1" dirty="0">
                          <a:solidFill>
                            <a:schemeClr val="tx1"/>
                          </a:solidFill>
                          <a:effectLst/>
                        </a:rPr>
                        <a:t>Площа</a:t>
                      </a:r>
                      <a:br>
                        <a:rPr lang="uk-UA" sz="1400" b="1" dirty="0">
                          <a:solidFill>
                            <a:schemeClr val="tx1"/>
                          </a:solidFill>
                          <a:effectLst/>
                        </a:rPr>
                      </a:br>
                      <a:r>
                        <a:rPr lang="en-US" sz="1400" b="1" dirty="0">
                          <a:solidFill>
                            <a:schemeClr val="tx1"/>
                          </a:solidFill>
                          <a:effectLst/>
                        </a:rPr>
                        <a:t>(</a:t>
                      </a:r>
                      <a:r>
                        <a:rPr lang="uk-UA" sz="1400" b="1" dirty="0">
                          <a:solidFill>
                            <a:schemeClr val="tx1"/>
                          </a:solidFill>
                          <a:effectLst/>
                        </a:rPr>
                        <a:t>м</a:t>
                      </a:r>
                      <a:r>
                        <a:rPr lang="uk-UA" sz="1400" b="1" baseline="30000" dirty="0">
                          <a:solidFill>
                            <a:schemeClr val="tx1"/>
                          </a:solidFill>
                          <a:effectLst/>
                        </a:rPr>
                        <a:t>2</a:t>
                      </a:r>
                      <a:r>
                        <a:rPr lang="en-US" sz="1400" b="1" baseline="0" dirty="0">
                          <a:solidFill>
                            <a:schemeClr val="tx1"/>
                          </a:solidFill>
                          <a:effectLst/>
                        </a:rPr>
                        <a:t>)</a:t>
                      </a:r>
                      <a:endParaRPr lang="uk-UA" sz="1400" b="1" baseline="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uk-UA" sz="1400" b="1" dirty="0">
                          <a:solidFill>
                            <a:schemeClr val="tx1"/>
                          </a:solidFill>
                          <a:effectLst/>
                        </a:rPr>
                        <a:t>Пороги діаметрів дерев підрахунку</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uk-UA" sz="1400" b="1" dirty="0">
                          <a:solidFill>
                            <a:schemeClr val="tx1"/>
                          </a:solidFill>
                          <a:effectLst/>
                        </a:rPr>
                        <a:t>Порогові значення діаметрів пнів</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5228273"/>
                  </a:ext>
                </a:extLst>
              </a:tr>
              <a:tr h="402425">
                <a:tc>
                  <a:txBody>
                    <a:bodyPr/>
                    <a:lstStyle/>
                    <a:p>
                      <a:pPr>
                        <a:spcAft>
                          <a:spcPts val="0"/>
                        </a:spcAft>
                        <a:tabLst>
                          <a:tab pos="1123950" algn="l"/>
                        </a:tabLst>
                      </a:pPr>
                      <a:r>
                        <a:rPr lang="uk-UA" sz="1400" b="0" dirty="0">
                          <a:solidFill>
                            <a:schemeClr val="tx1"/>
                          </a:solidFill>
                          <a:effectLst/>
                          <a:latin typeface="Times New Roman" panose="02020603050405020304" pitchFamily="18" charset="0"/>
                          <a:ea typeface="Times New Roman" panose="02020603050405020304" pitchFamily="18" charset="0"/>
                        </a:rPr>
                        <a:t>Головна ділянка</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12</a:t>
                      </a:r>
                      <a:r>
                        <a:rPr lang="en-US" sz="1400" b="0" dirty="0">
                          <a:solidFill>
                            <a:schemeClr val="tx1"/>
                          </a:solidFill>
                          <a:effectLst/>
                        </a:rPr>
                        <a:t>.</a:t>
                      </a:r>
                      <a:r>
                        <a:rPr lang="uk-UA" sz="1400" b="0" dirty="0">
                          <a:solidFill>
                            <a:schemeClr val="tx1"/>
                          </a:solidFill>
                          <a:effectLst/>
                        </a:rPr>
                        <a:t>62</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500</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 26 </a:t>
                      </a:r>
                      <a:r>
                        <a:rPr lang="en-US" sz="1400" b="0" dirty="0">
                          <a:solidFill>
                            <a:schemeClr val="tx1"/>
                          </a:solidFill>
                          <a:effectLst/>
                        </a:rPr>
                        <a:t>c</a:t>
                      </a:r>
                      <a:r>
                        <a:rPr lang="uk-UA" sz="1400" b="0" dirty="0">
                          <a:solidFill>
                            <a:schemeClr val="tx1"/>
                          </a:solidFill>
                          <a:effectLst/>
                        </a:rPr>
                        <a:t>м</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 28 </a:t>
                      </a:r>
                      <a:r>
                        <a:rPr lang="en-US" sz="1400" b="0" dirty="0">
                          <a:solidFill>
                            <a:schemeClr val="tx1"/>
                          </a:solidFill>
                          <a:effectLst/>
                        </a:rPr>
                        <a:t>c</a:t>
                      </a:r>
                      <a:r>
                        <a:rPr lang="uk-UA" sz="1400" b="0" dirty="0">
                          <a:solidFill>
                            <a:schemeClr val="tx1"/>
                          </a:solidFill>
                          <a:effectLst/>
                        </a:rPr>
                        <a:t>м</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9259764"/>
                  </a:ext>
                </a:extLst>
              </a:tr>
              <a:tr h="188642">
                <a:tc>
                  <a:txBody>
                    <a:bodyPr/>
                    <a:lstStyle/>
                    <a:p>
                      <a:pPr>
                        <a:spcAft>
                          <a:spcPts val="0"/>
                        </a:spcAft>
                        <a:tabLst>
                          <a:tab pos="1123950" algn="l"/>
                        </a:tabLst>
                      </a:pPr>
                      <a:r>
                        <a:rPr lang="en-US" sz="1400" b="0" kern="1200" dirty="0">
                          <a:solidFill>
                            <a:schemeClr val="tx1"/>
                          </a:solidFill>
                          <a:effectLst/>
                          <a:latin typeface="+mn-lt"/>
                          <a:ea typeface="+mn-ea"/>
                          <a:cs typeface="+mn-cs"/>
                        </a:rPr>
                        <a:t>C</a:t>
                      </a:r>
                      <a:r>
                        <a:rPr lang="uk-UA" sz="1400" b="0" kern="1200" dirty="0">
                          <a:solidFill>
                            <a:schemeClr val="tx1"/>
                          </a:solidFill>
                          <a:effectLst/>
                          <a:latin typeface="+mn-lt"/>
                          <a:ea typeface="+mn-ea"/>
                          <a:cs typeface="+mn-cs"/>
                        </a:rPr>
                        <a:t>уб-діялнка 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kern="1200" dirty="0">
                          <a:solidFill>
                            <a:schemeClr val="tx1"/>
                          </a:solidFill>
                          <a:effectLst/>
                          <a:latin typeface="+mn-lt"/>
                          <a:ea typeface="+mn-ea"/>
                          <a:cs typeface="+mn-cs"/>
                        </a:rPr>
                        <a:t>8</a:t>
                      </a:r>
                      <a:r>
                        <a:rPr lang="en-US" sz="1400" b="0" kern="1200" dirty="0">
                          <a:solidFill>
                            <a:schemeClr val="tx1"/>
                          </a:solidFill>
                          <a:effectLst/>
                          <a:latin typeface="+mn-lt"/>
                          <a:ea typeface="+mn-ea"/>
                          <a:cs typeface="+mn-cs"/>
                        </a:rPr>
                        <a:t>.</a:t>
                      </a:r>
                      <a:r>
                        <a:rPr lang="uk-UA" sz="1400" b="0" kern="1200" dirty="0">
                          <a:solidFill>
                            <a:schemeClr val="tx1"/>
                          </a:solidFill>
                          <a:effectLst/>
                          <a:latin typeface="+mn-lt"/>
                          <a:ea typeface="+mn-ea"/>
                          <a:cs typeface="+mn-cs"/>
                        </a:rPr>
                        <a:t>92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kern="1200" dirty="0">
                          <a:solidFill>
                            <a:schemeClr val="tx1"/>
                          </a:solidFill>
                          <a:effectLst/>
                          <a:latin typeface="+mn-lt"/>
                          <a:ea typeface="+mn-ea"/>
                          <a:cs typeface="+mn-cs"/>
                        </a:rPr>
                        <a:t>250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kern="1200" dirty="0">
                          <a:solidFill>
                            <a:schemeClr val="tx1"/>
                          </a:solidFill>
                          <a:effectLst/>
                          <a:latin typeface="+mn-lt"/>
                          <a:ea typeface="+mn-ea"/>
                          <a:cs typeface="+mn-cs"/>
                        </a:rPr>
                        <a:t>[</a:t>
                      </a:r>
                      <a:r>
                        <a:rPr lang="uk-UA" sz="1400" b="0" kern="1200" dirty="0">
                          <a:solidFill>
                            <a:schemeClr val="tx1"/>
                          </a:solidFill>
                          <a:effectLst/>
                          <a:latin typeface="+mn-lt"/>
                          <a:ea typeface="+mn-ea"/>
                          <a:cs typeface="+mn-cs"/>
                        </a:rPr>
                        <a:t>14-26</a:t>
                      </a:r>
                      <a:r>
                        <a:rPr lang="en-US" sz="1400" b="0" kern="1200" dirty="0">
                          <a:solidFill>
                            <a:schemeClr val="tx1"/>
                          </a:solidFill>
                          <a:effectLst/>
                          <a:latin typeface="+mn-lt"/>
                          <a:ea typeface="+mn-ea"/>
                          <a:cs typeface="+mn-cs"/>
                        </a:rPr>
                        <a:t>)</a:t>
                      </a:r>
                      <a:r>
                        <a:rPr lang="uk-UA" sz="1400" b="0" kern="1200" dirty="0">
                          <a:solidFill>
                            <a:schemeClr val="tx1"/>
                          </a:solidFill>
                          <a:effectLst/>
                          <a:latin typeface="+mn-lt"/>
                          <a:ea typeface="+mn-ea"/>
                          <a:cs typeface="+mn-cs"/>
                        </a:rPr>
                        <a:t> </a:t>
                      </a:r>
                      <a:r>
                        <a:rPr lang="en-US" sz="1400" b="0" kern="1200" dirty="0">
                          <a:solidFill>
                            <a:schemeClr val="tx1"/>
                          </a:solidFill>
                          <a:effectLst/>
                          <a:latin typeface="+mn-lt"/>
                          <a:ea typeface="+mn-ea"/>
                          <a:cs typeface="+mn-cs"/>
                        </a:rPr>
                        <a:t>c</a:t>
                      </a:r>
                      <a:r>
                        <a:rPr lang="uk-UA" sz="1400" b="0" kern="1200" dirty="0">
                          <a:solidFill>
                            <a:schemeClr val="tx1"/>
                          </a:solidFill>
                          <a:effectLst/>
                          <a:latin typeface="+mn-lt"/>
                          <a:ea typeface="+mn-ea"/>
                          <a:cs typeface="+mn-cs"/>
                        </a:rPr>
                        <a:t>м</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kern="1200" dirty="0">
                          <a:solidFill>
                            <a:schemeClr val="tx1"/>
                          </a:solidFill>
                          <a:effectLst/>
                          <a:latin typeface="+mn-lt"/>
                          <a:ea typeface="+mn-ea"/>
                          <a:cs typeface="+mn-cs"/>
                        </a:rPr>
                        <a:t>[16-28) c</a:t>
                      </a:r>
                      <a:r>
                        <a:rPr lang="uk-UA" sz="1400" b="0" kern="1200" dirty="0">
                          <a:solidFill>
                            <a:schemeClr val="tx1"/>
                          </a:solidFill>
                          <a:effectLst/>
                          <a:latin typeface="+mn-lt"/>
                          <a:ea typeface="+mn-ea"/>
                          <a:cs typeface="+mn-cs"/>
                        </a:rPr>
                        <a:t>м</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9076312"/>
                  </a:ext>
                </a:extLst>
              </a:tr>
              <a:tr h="188642">
                <a:tc>
                  <a:txBody>
                    <a:bodyPr/>
                    <a:lstStyle/>
                    <a:p>
                      <a:pPr>
                        <a:spcAft>
                          <a:spcPts val="0"/>
                        </a:spcAft>
                        <a:tabLst>
                          <a:tab pos="1123950" algn="l"/>
                        </a:tabLst>
                      </a:pPr>
                      <a:r>
                        <a:rPr lang="uk-UA" sz="1400" b="0" dirty="0">
                          <a:solidFill>
                            <a:schemeClr val="tx1"/>
                          </a:solidFill>
                          <a:effectLst/>
                        </a:rPr>
                        <a:t>Суб</a:t>
                      </a:r>
                      <a:r>
                        <a:rPr lang="en-US" sz="1400" b="0" dirty="0">
                          <a:solidFill>
                            <a:schemeClr val="tx1"/>
                          </a:solidFill>
                          <a:effectLst/>
                        </a:rPr>
                        <a:t>-</a:t>
                      </a:r>
                      <a:r>
                        <a:rPr lang="uk-UA" sz="1400" b="0" dirty="0">
                          <a:solidFill>
                            <a:schemeClr val="tx1"/>
                          </a:solidFill>
                          <a:effectLst/>
                        </a:rPr>
                        <a:t>діялнка 2</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3</a:t>
                      </a:r>
                      <a:r>
                        <a:rPr lang="en-US" sz="1400" b="0" dirty="0">
                          <a:solidFill>
                            <a:schemeClr val="tx1"/>
                          </a:solidFill>
                          <a:effectLst/>
                        </a:rPr>
                        <a:t>.</a:t>
                      </a:r>
                      <a:r>
                        <a:rPr lang="uk-UA" sz="1400" b="0" dirty="0">
                          <a:solidFill>
                            <a:schemeClr val="tx1"/>
                          </a:solidFill>
                          <a:effectLst/>
                        </a:rPr>
                        <a:t>98</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a:solidFill>
                            <a:schemeClr val="tx1"/>
                          </a:solidFill>
                          <a:effectLst/>
                        </a:rPr>
                        <a:t>50</a:t>
                      </a:r>
                      <a:endParaRPr lang="uk-UA" sz="14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6</a:t>
                      </a:r>
                      <a:r>
                        <a:rPr lang="en-US" sz="1400" b="0" dirty="0">
                          <a:solidFill>
                            <a:schemeClr val="tx1"/>
                          </a:solidFill>
                          <a:effectLst/>
                        </a:rPr>
                        <a:t>-14)</a:t>
                      </a:r>
                      <a:r>
                        <a:rPr lang="uk-UA" sz="1400" b="0" dirty="0">
                          <a:solidFill>
                            <a:schemeClr val="tx1"/>
                          </a:solidFill>
                          <a:effectLst/>
                        </a:rPr>
                        <a:t> </a:t>
                      </a:r>
                      <a:r>
                        <a:rPr lang="en-US" sz="1400" b="0" dirty="0">
                          <a:solidFill>
                            <a:schemeClr val="tx1"/>
                          </a:solidFill>
                          <a:effectLst/>
                        </a:rPr>
                        <a:t>c</a:t>
                      </a:r>
                      <a:r>
                        <a:rPr lang="uk-UA" sz="1400" b="0" dirty="0">
                          <a:solidFill>
                            <a:schemeClr val="tx1"/>
                          </a:solidFill>
                          <a:effectLst/>
                        </a:rPr>
                        <a:t>м</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[8-16)</a:t>
                      </a:r>
                      <a:r>
                        <a:rPr lang="uk-UA" sz="1400" b="0" dirty="0">
                          <a:solidFill>
                            <a:schemeClr val="tx1"/>
                          </a:solidFill>
                          <a:effectLst/>
                        </a:rPr>
                        <a:t> </a:t>
                      </a:r>
                      <a:r>
                        <a:rPr lang="en-US" sz="1400" b="0" dirty="0">
                          <a:solidFill>
                            <a:schemeClr val="tx1"/>
                          </a:solidFill>
                          <a:effectLst/>
                        </a:rPr>
                        <a:t>c</a:t>
                      </a:r>
                      <a:r>
                        <a:rPr lang="uk-UA" sz="1400" b="0" dirty="0">
                          <a:solidFill>
                            <a:schemeClr val="tx1"/>
                          </a:solidFill>
                          <a:effectLst/>
                        </a:rPr>
                        <a:t>м</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1993940"/>
                  </a:ext>
                </a:extLst>
              </a:tr>
              <a:tr h="188642">
                <a:tc>
                  <a:txBody>
                    <a:bodyPr/>
                    <a:lstStyle/>
                    <a:p>
                      <a:pPr>
                        <a:spcAft>
                          <a:spcPts val="0"/>
                        </a:spcAft>
                        <a:tabLst>
                          <a:tab pos="1123950" algn="l"/>
                        </a:tabLst>
                      </a:pPr>
                      <a:r>
                        <a:rPr lang="uk-UA" sz="1400" b="0" dirty="0">
                          <a:solidFill>
                            <a:schemeClr val="tx1"/>
                          </a:solidFill>
                          <a:effectLst/>
                        </a:rPr>
                        <a:t>Суб</a:t>
                      </a:r>
                      <a:r>
                        <a:rPr lang="en-US" sz="1400" b="0" dirty="0">
                          <a:solidFill>
                            <a:schemeClr val="tx1"/>
                          </a:solidFill>
                          <a:effectLst/>
                        </a:rPr>
                        <a:t>-</a:t>
                      </a:r>
                      <a:r>
                        <a:rPr lang="uk-UA" sz="1400" b="0" dirty="0">
                          <a:solidFill>
                            <a:schemeClr val="tx1"/>
                          </a:solidFill>
                          <a:effectLst/>
                        </a:rPr>
                        <a:t>ділянка 3</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1</a:t>
                      </a:r>
                      <a:r>
                        <a:rPr lang="en-US" sz="1400" b="0" dirty="0">
                          <a:solidFill>
                            <a:schemeClr val="tx1"/>
                          </a:solidFill>
                          <a:effectLst/>
                        </a:rPr>
                        <a:t>.</a:t>
                      </a:r>
                      <a:r>
                        <a:rPr lang="uk-UA" sz="1400" b="0" dirty="0">
                          <a:solidFill>
                            <a:schemeClr val="tx1"/>
                          </a:solidFill>
                          <a:effectLst/>
                        </a:rPr>
                        <a:t>78</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a:solidFill>
                            <a:schemeClr val="tx1"/>
                          </a:solidFill>
                          <a:effectLst/>
                        </a:rPr>
                        <a:t>10</a:t>
                      </a:r>
                      <a:endParaRPr lang="uk-UA" sz="14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2</a:t>
                      </a:r>
                      <a:r>
                        <a:rPr lang="en-US" sz="1400" b="0" dirty="0">
                          <a:solidFill>
                            <a:schemeClr val="tx1"/>
                          </a:solidFill>
                          <a:effectLst/>
                        </a:rPr>
                        <a:t>-6)</a:t>
                      </a:r>
                      <a:r>
                        <a:rPr lang="uk-UA" sz="1400" b="0" dirty="0">
                          <a:solidFill>
                            <a:schemeClr val="tx1"/>
                          </a:solidFill>
                          <a:effectLst/>
                        </a:rPr>
                        <a:t> </a:t>
                      </a:r>
                      <a:r>
                        <a:rPr lang="en-US" sz="1400" b="0" dirty="0">
                          <a:solidFill>
                            <a:schemeClr val="tx1"/>
                          </a:solidFill>
                          <a:effectLst/>
                        </a:rPr>
                        <a:t>c</a:t>
                      </a:r>
                      <a:r>
                        <a:rPr lang="uk-UA" sz="1400" b="0" dirty="0">
                          <a:solidFill>
                            <a:schemeClr val="tx1"/>
                          </a:solidFill>
                          <a:effectLst/>
                        </a:rPr>
                        <a:t>м</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a:solidFill>
                            <a:schemeClr val="tx1"/>
                          </a:solidFill>
                          <a:effectLst/>
                        </a:rPr>
                        <a:t>-</a:t>
                      </a:r>
                      <a:endParaRPr lang="uk-UA" sz="14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1252493"/>
                  </a:ext>
                </a:extLst>
              </a:tr>
              <a:tr h="565925">
                <a:tc>
                  <a:txBody>
                    <a:bodyPr/>
                    <a:lstStyle/>
                    <a:p>
                      <a:pPr>
                        <a:spcAft>
                          <a:spcPts val="0"/>
                        </a:spcAft>
                        <a:tabLst>
                          <a:tab pos="1123950" algn="l"/>
                        </a:tabLst>
                      </a:pPr>
                      <a:r>
                        <a:rPr lang="en-US" sz="1400" b="0" dirty="0">
                          <a:solidFill>
                            <a:schemeClr val="tx1"/>
                          </a:solidFill>
                          <a:effectLst/>
                        </a:rPr>
                        <a:t>Mi</a:t>
                      </a:r>
                      <a:r>
                        <a:rPr lang="uk-UA" sz="1400" b="0" dirty="0">
                          <a:solidFill>
                            <a:schemeClr val="tx1"/>
                          </a:solidFill>
                          <a:effectLst/>
                        </a:rPr>
                        <a:t>кро ділянка</a:t>
                      </a:r>
                      <a:r>
                        <a:rPr lang="uk-UA" sz="1200" b="0" dirty="0">
                          <a:solidFill>
                            <a:schemeClr val="tx1"/>
                          </a:solidFill>
                          <a:effectLst/>
                        </a:rPr>
                        <a:t> (2 ділянки</a:t>
                      </a:r>
                      <a:r>
                        <a:rPr lang="en-US" sz="1200" b="0" dirty="0">
                          <a:solidFill>
                            <a:schemeClr val="tx1"/>
                          </a:solidFill>
                          <a:effectLst/>
                        </a:rPr>
                        <a:t> </a:t>
                      </a:r>
                      <a:r>
                        <a:rPr lang="uk-UA" sz="1200" b="0" dirty="0">
                          <a:solidFill>
                            <a:schemeClr val="tx1"/>
                          </a:solidFill>
                          <a:effectLst/>
                        </a:rPr>
                        <a:t>розміщені</a:t>
                      </a:r>
                      <a:r>
                        <a:rPr lang="en-US" sz="1200" b="0" dirty="0">
                          <a:solidFill>
                            <a:schemeClr val="tx1"/>
                          </a:solidFill>
                          <a:effectLst/>
                        </a:rPr>
                        <a:t> </a:t>
                      </a:r>
                      <a:r>
                        <a:rPr lang="uk-UA" sz="1200" b="0" dirty="0">
                          <a:solidFill>
                            <a:schemeClr val="tx1"/>
                          </a:solidFill>
                          <a:effectLst/>
                        </a:rPr>
                        <a:t>3м </a:t>
                      </a:r>
                      <a:r>
                        <a:rPr lang="ru-RU" sz="1200" b="0" dirty="0">
                          <a:solidFill>
                            <a:schemeClr val="tx1"/>
                          </a:solidFill>
                          <a:effectLst/>
                        </a:rPr>
                        <a:t>у північному та південному напрямках від центру ділянки)</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0,56</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1</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&lt;</a:t>
                      </a:r>
                      <a:r>
                        <a:rPr lang="uk-UA" sz="1400" b="0" dirty="0">
                          <a:solidFill>
                            <a:schemeClr val="tx1"/>
                          </a:solidFill>
                          <a:effectLst/>
                        </a:rPr>
                        <a:t>2 см або висота </a:t>
                      </a:r>
                      <a:r>
                        <a:rPr lang="en-US" sz="1400" b="0" dirty="0">
                          <a:solidFill>
                            <a:schemeClr val="tx1"/>
                          </a:solidFill>
                          <a:effectLst/>
                        </a:rPr>
                        <a:t>&lt;</a:t>
                      </a:r>
                      <a:r>
                        <a:rPr lang="uk-UA" sz="1400" b="0" dirty="0">
                          <a:solidFill>
                            <a:schemeClr val="tx1"/>
                          </a:solidFill>
                          <a:effectLst/>
                        </a:rPr>
                        <a:t> 1</a:t>
                      </a:r>
                      <a:r>
                        <a:rPr lang="en-US" sz="1400" b="0" dirty="0">
                          <a:solidFill>
                            <a:schemeClr val="tx1"/>
                          </a:solidFill>
                          <a:effectLst/>
                        </a:rPr>
                        <a:t>.</a:t>
                      </a:r>
                      <a:r>
                        <a:rPr lang="uk-UA" sz="1400" b="0" dirty="0">
                          <a:solidFill>
                            <a:schemeClr val="tx1"/>
                          </a:solidFill>
                          <a:effectLst/>
                        </a:rPr>
                        <a:t>3 м</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1243078"/>
                  </a:ext>
                </a:extLst>
              </a:tr>
            </a:tbl>
          </a:graphicData>
        </a:graphic>
      </p:graphicFrame>
      <p:sp>
        <p:nvSpPr>
          <p:cNvPr id="5" name="WordArt 10">
            <a:extLst>
              <a:ext uri="{FF2B5EF4-FFF2-40B4-BE49-F238E27FC236}">
                <a16:creationId xmlns:a16="http://schemas.microsoft.com/office/drawing/2014/main" id="{61D19557-545C-47E6-81AC-F693426BE38C}"/>
              </a:ext>
            </a:extLst>
          </p:cNvPr>
          <p:cNvSpPr>
            <a:spLocks noChangeArrowheads="1" noChangeShapeType="1" noTextEdit="1"/>
          </p:cNvSpPr>
          <p:nvPr/>
        </p:nvSpPr>
        <p:spPr bwMode="auto">
          <a:xfrm>
            <a:off x="10272714" y="6165850"/>
            <a:ext cx="257175" cy="533400"/>
          </a:xfrm>
          <a:prstGeom prst="rect">
            <a:avLst/>
          </a:prstGeom>
        </p:spPr>
        <p:txBody>
          <a:bodyPr wrap="none" fromWordArt="1">
            <a:prstTxWarp prst="textPlain">
              <a:avLst>
                <a:gd name="adj" fmla="val 50000"/>
              </a:avLst>
            </a:prstTxWarp>
          </a:bodyPr>
          <a:lstStyle/>
          <a:p>
            <a:pPr algn="ctr"/>
            <a:r>
              <a:rPr lang="uk-UA" sz="3600" b="1" kern="10" dirty="0">
                <a:ln w="9525">
                  <a:solidFill>
                    <a:srgbClr val="000000"/>
                  </a:solidFill>
                  <a:round/>
                  <a:headEnd/>
                  <a:tailEnd/>
                </a:ln>
                <a:solidFill>
                  <a:srgbClr val="FFFFFF"/>
                </a:solidFill>
                <a:latin typeface="Arial"/>
                <a:cs typeface="Arial"/>
              </a:rPr>
              <a:t>5</a:t>
            </a:r>
          </a:p>
        </p:txBody>
      </p:sp>
      <p:pic>
        <p:nvPicPr>
          <p:cNvPr id="6" name="Рисунок 5"/>
          <p:cNvPicPr>
            <a:picLocks noChangeAspect="1"/>
          </p:cNvPicPr>
          <p:nvPr/>
        </p:nvPicPr>
        <p:blipFill>
          <a:blip r:embed="rId4"/>
          <a:stretch>
            <a:fillRect/>
          </a:stretch>
        </p:blipFill>
        <p:spPr>
          <a:xfrm>
            <a:off x="820099" y="1310366"/>
            <a:ext cx="5212383" cy="3003882"/>
          </a:xfrm>
          <a:prstGeom prst="rect">
            <a:avLst/>
          </a:prstGeom>
        </p:spPr>
      </p:pic>
      <p:sp>
        <p:nvSpPr>
          <p:cNvPr id="7" name="Freeform 5">
            <a:extLst>
              <a:ext uri="{FF2B5EF4-FFF2-40B4-BE49-F238E27FC236}">
                <a16:creationId xmlns:a16="http://schemas.microsoft.com/office/drawing/2014/main" id="{C88E6A29-04A3-ADDA-0EDE-D410A0788F4B}"/>
              </a:ext>
            </a:extLst>
          </p:cNvPr>
          <p:cNvSpPr/>
          <p:nvPr/>
        </p:nvSpPr>
        <p:spPr>
          <a:xfrm>
            <a:off x="9003079" y="1451349"/>
            <a:ext cx="1398222" cy="2602687"/>
          </a:xfrm>
          <a:custGeom>
            <a:avLst/>
            <a:gdLst/>
            <a:ahLst/>
            <a:cxnLst/>
            <a:rect l="l" t="t" r="r" b="b"/>
            <a:pathLst>
              <a:path w="3888133" h="8048974">
                <a:moveTo>
                  <a:pt x="0" y="0"/>
                </a:moveTo>
                <a:lnTo>
                  <a:pt x="3888133" y="0"/>
                </a:lnTo>
                <a:lnTo>
                  <a:pt x="3888133" y="8048974"/>
                </a:lnTo>
                <a:lnTo>
                  <a:pt x="0" y="8048974"/>
                </a:lnTo>
                <a:lnTo>
                  <a:pt x="0" y="0"/>
                </a:lnTo>
                <a:close/>
              </a:path>
            </a:pathLst>
          </a:custGeom>
          <a:blipFill>
            <a:blip r:embed="rId5"/>
            <a:stretch>
              <a:fillRect l="-1782" t="-2820" r="-428"/>
            </a:stretch>
          </a:blipFill>
        </p:spPr>
        <p:txBody>
          <a:bodyPr/>
          <a:lstStyle/>
          <a:p>
            <a:endParaRPr lang="uk-UA"/>
          </a:p>
        </p:txBody>
      </p:sp>
      <p:sp>
        <p:nvSpPr>
          <p:cNvPr id="8" name="Прямокутник 7">
            <a:extLst>
              <a:ext uri="{FF2B5EF4-FFF2-40B4-BE49-F238E27FC236}">
                <a16:creationId xmlns:a16="http://schemas.microsoft.com/office/drawing/2014/main" id="{99BB6FE3-093C-C5C2-1D14-E3590817F165}"/>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18746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887F2E-4C0E-87E1-6DF6-9168BBE12AE9}"/>
              </a:ext>
            </a:extLst>
          </p:cNvPr>
          <p:cNvSpPr txBox="1"/>
          <p:nvPr/>
        </p:nvSpPr>
        <p:spPr>
          <a:xfrm>
            <a:off x="748145" y="368135"/>
            <a:ext cx="6097978" cy="584775"/>
          </a:xfrm>
          <a:prstGeom prst="rect">
            <a:avLst/>
          </a:prstGeom>
          <a:noFill/>
        </p:spPr>
        <p:txBody>
          <a:bodyPr wrap="square" rtlCol="0">
            <a:spAutoFit/>
          </a:bodyPr>
          <a:lstStyle/>
          <a:p>
            <a:r>
              <a:rPr lang="uk-UA" sz="3200" b="1" dirty="0"/>
              <a:t>Управління даними НІЛ</a:t>
            </a:r>
            <a:endParaRPr lang="de-DE" sz="3200" b="1" dirty="0"/>
          </a:p>
        </p:txBody>
      </p:sp>
      <p:sp>
        <p:nvSpPr>
          <p:cNvPr id="13" name="Прямокутник 12"/>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aphicFrame>
        <p:nvGraphicFramePr>
          <p:cNvPr id="12" name="Схема 11">
            <a:extLst>
              <a:ext uri="{FF2B5EF4-FFF2-40B4-BE49-F238E27FC236}">
                <a16:creationId xmlns:a16="http://schemas.microsoft.com/office/drawing/2014/main" id="{872C48A1-4650-DEDF-8E95-006196877C70}"/>
              </a:ext>
            </a:extLst>
          </p:cNvPr>
          <p:cNvGraphicFramePr/>
          <p:nvPr>
            <p:extLst>
              <p:ext uri="{D42A27DB-BD31-4B8C-83A1-F6EECF244321}">
                <p14:modId xmlns:p14="http://schemas.microsoft.com/office/powerpoint/2010/main" val="2882515982"/>
              </p:ext>
            </p:extLst>
          </p:nvPr>
        </p:nvGraphicFramePr>
        <p:xfrm>
          <a:off x="571018" y="0"/>
          <a:ext cx="11338560" cy="7505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907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852615"/>
            <a:ext cx="10770197" cy="14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uk-UA" sz="3200" b="1" kern="100" dirty="0">
                <a:effectLst/>
                <a:latin typeface="Calibri" panose="020F0502020204030204" pitchFamily="34" charset="0"/>
                <a:ea typeface="Calibri" panose="020F0502020204030204" pitchFamily="34" charset="0"/>
                <a:cs typeface="Arial" panose="020B0604020202020204" pitchFamily="34" charset="0"/>
              </a:rPr>
              <a:t>Перешкоди НІЛ під час воєнного стану</a:t>
            </a:r>
          </a:p>
          <a:p>
            <a:pPr>
              <a:lnSpc>
                <a:spcPct val="90000"/>
              </a:lnSpc>
              <a:defRPr/>
            </a:pPr>
            <a:endParaRPr lang="en-GB" altLang="uk-UA" sz="3200" b="1" dirty="0">
              <a:latin typeface="+mn-lt"/>
              <a:ea typeface="+mn-ea"/>
              <a:cs typeface="+mn-cs"/>
            </a:endParaRPr>
          </a:p>
        </p:txBody>
      </p:sp>
      <p:sp>
        <p:nvSpPr>
          <p:cNvPr id="3" name="Прямокутник 2"/>
          <p:cNvSpPr/>
          <p:nvPr/>
        </p:nvSpPr>
        <p:spPr>
          <a:xfrm>
            <a:off x="690283" y="1477630"/>
            <a:ext cx="10601694" cy="4893647"/>
          </a:xfrm>
          <a:prstGeom prst="rect">
            <a:avLst/>
          </a:prstGeom>
          <a:solidFill>
            <a:schemeClr val="bg1"/>
          </a:solidFill>
        </p:spPr>
        <p:txBody>
          <a:bodyPr wrap="square">
            <a:spAutoFit/>
          </a:bodyPr>
          <a:lstStyle/>
          <a:p>
            <a:pPr marL="285750" indent="-285750">
              <a:buFont typeface="Arial" panose="020B0604020202020204" pitchFamily="34" charset="0"/>
              <a:buChar char="•"/>
            </a:pPr>
            <a:r>
              <a:rPr lang="uk-UA" sz="2400" b="1" dirty="0">
                <a:latin typeface="Calibri" panose="020F0502020204030204" pitchFamily="34" charset="0"/>
              </a:rPr>
              <a:t>Фінансові обмеження</a:t>
            </a:r>
            <a:r>
              <a:rPr lang="en-GB" sz="2400" b="1" dirty="0">
                <a:latin typeface="Calibri" panose="020F0502020204030204" pitchFamily="34" charset="0"/>
              </a:rPr>
              <a:t>: </a:t>
            </a:r>
          </a:p>
          <a:p>
            <a:pPr marL="742950" lvl="1" indent="-285750">
              <a:buFont typeface="Arial" panose="020B0604020202020204" pitchFamily="34" charset="0"/>
              <a:buChar char="•"/>
            </a:pPr>
            <a:r>
              <a:rPr lang="ru-RU" sz="2400" dirty="0">
                <a:latin typeface="Calibri" panose="020F0502020204030204" pitchFamily="34" charset="0"/>
              </a:rPr>
              <a:t>Відсутність базової лінії для щорічного планування або горизонту для завершення збору польових даних </a:t>
            </a:r>
            <a:r>
              <a:rPr lang="en-GB" sz="2400" dirty="0">
                <a:latin typeface="Calibri" panose="020F0502020204030204" pitchFamily="34" charset="0"/>
              </a:rPr>
              <a:t> </a:t>
            </a:r>
          </a:p>
          <a:p>
            <a:pPr marL="742950" lvl="1" indent="-285750">
              <a:buFont typeface="Arial" panose="020B0604020202020204" pitchFamily="34" charset="0"/>
              <a:buChar char="•"/>
            </a:pPr>
            <a:r>
              <a:rPr lang="ru-RU" sz="2400" dirty="0">
                <a:latin typeface="Calibri" panose="020F0502020204030204" pitchFamily="34" charset="0"/>
              </a:rPr>
              <a:t>Нестабільність структури та персоналу ЦНІЛ</a:t>
            </a:r>
            <a:r>
              <a:rPr lang="en-GB" sz="2400" dirty="0">
                <a:latin typeface="Calibri" panose="020F0502020204030204" pitchFamily="34" charset="0"/>
              </a:rPr>
              <a:t> </a:t>
            </a:r>
          </a:p>
          <a:p>
            <a:pPr marL="742950" lvl="1" indent="-285750">
              <a:buFont typeface="Arial" panose="020B0604020202020204" pitchFamily="34" charset="0"/>
              <a:buChar char="•"/>
            </a:pPr>
            <a:r>
              <a:rPr lang="ru-RU" sz="2400" dirty="0">
                <a:latin typeface="Calibri" panose="020F0502020204030204" pitchFamily="34" charset="0"/>
              </a:rPr>
              <a:t>Нестача обладнання та транспортних засобів </a:t>
            </a:r>
            <a:r>
              <a:rPr lang="en-GB" sz="2400" dirty="0">
                <a:latin typeface="Calibri" panose="020F0502020204030204" pitchFamily="34" charset="0"/>
              </a:rPr>
              <a:t> </a:t>
            </a:r>
          </a:p>
          <a:p>
            <a:pPr marL="742950" lvl="1" indent="-285750">
              <a:buFont typeface="Arial" panose="020B0604020202020204" pitchFamily="34" charset="0"/>
              <a:buChar char="•"/>
            </a:pPr>
            <a:endParaRPr lang="en-GB" sz="2400" dirty="0">
              <a:latin typeface="Calibri" panose="020F0502020204030204" pitchFamily="34" charset="0"/>
            </a:endParaRPr>
          </a:p>
          <a:p>
            <a:pPr marL="285750" indent="-285750">
              <a:buFont typeface="Arial" panose="020B0604020202020204" pitchFamily="34" charset="0"/>
              <a:buChar char="•"/>
            </a:pPr>
            <a:r>
              <a:rPr lang="uk-UA" sz="2400" b="1" dirty="0">
                <a:latin typeface="Calibri" panose="020F0502020204030204" pitchFamily="34" charset="0"/>
              </a:rPr>
              <a:t>Недоступність пробних ділянок</a:t>
            </a:r>
            <a:r>
              <a:rPr lang="en-GB" sz="2400" b="1" dirty="0">
                <a:latin typeface="Calibri" panose="020F0502020204030204" pitchFamily="34" charset="0"/>
              </a:rPr>
              <a:t>:</a:t>
            </a:r>
            <a:r>
              <a:rPr lang="en-GB" sz="2400" dirty="0">
                <a:latin typeface="Calibri" panose="020F0502020204030204" pitchFamily="34" charset="0"/>
              </a:rPr>
              <a:t> </a:t>
            </a:r>
          </a:p>
          <a:p>
            <a:pPr marL="742950" lvl="1" indent="-285750">
              <a:buFont typeface="Arial" panose="020B0604020202020204" pitchFamily="34" charset="0"/>
              <a:buChar char="•"/>
            </a:pPr>
            <a:r>
              <a:rPr lang="ru-RU" sz="2400" dirty="0">
                <a:latin typeface="Calibri" panose="020F0502020204030204" pitchFamily="34" charset="0"/>
              </a:rPr>
              <a:t>Віддаленість територій відносно пробних ділянок</a:t>
            </a:r>
            <a:endParaRPr lang="en-US" sz="2400" dirty="0">
              <a:latin typeface="Calibri" panose="020F0502020204030204" pitchFamily="34" charset="0"/>
            </a:endParaRPr>
          </a:p>
          <a:p>
            <a:pPr marL="742950" lvl="1" indent="-285750">
              <a:buFont typeface="Arial" panose="020B0604020202020204" pitchFamily="34" charset="0"/>
              <a:buChar char="•"/>
            </a:pPr>
            <a:r>
              <a:rPr lang="ru-RU" sz="2400" dirty="0">
                <a:latin typeface="Calibri" panose="020F0502020204030204" pitchFamily="34" charset="0"/>
              </a:rPr>
              <a:t>Збільшення витрат на польові роботи без попереднього збору місцевої інформації</a:t>
            </a:r>
            <a:endParaRPr lang="en-US" sz="2400" dirty="0">
              <a:latin typeface="Calibri" panose="020F0502020204030204" pitchFamily="34" charset="0"/>
            </a:endParaRPr>
          </a:p>
          <a:p>
            <a:pPr marL="742950" lvl="1" indent="-285750">
              <a:buFont typeface="Arial" panose="020B0604020202020204" pitchFamily="34" charset="0"/>
              <a:buChar char="•"/>
            </a:pPr>
            <a:r>
              <a:rPr lang="ru-RU" sz="2400">
                <a:latin typeface="Calibri" panose="020F0502020204030204" pitchFamily="34" charset="0"/>
              </a:rPr>
              <a:t>Потреба у складних статистичних методах для оцінки відсутніх спостережень</a:t>
            </a:r>
            <a:endParaRPr lang="uk-UA" sz="2400" dirty="0">
              <a:latin typeface="Calibri" panose="020F0502020204030204" pitchFamily="34" charset="0"/>
            </a:endParaRPr>
          </a:p>
          <a:p>
            <a:pPr marL="285750" indent="-285750">
              <a:buFont typeface="Arial" panose="020B0604020202020204" pitchFamily="34" charset="0"/>
              <a:buChar char="•"/>
            </a:pPr>
            <a:endParaRPr lang="uk-UA" sz="2400" dirty="0">
              <a:latin typeface="Calibri" panose="020F0502020204030204" pitchFamily="34" charset="0"/>
            </a:endParaRPr>
          </a:p>
        </p:txBody>
      </p:sp>
    </p:spTree>
    <p:extLst>
      <p:ext uri="{BB962C8B-B14F-4D97-AF65-F5344CB8AC3E}">
        <p14:creationId xmlns:p14="http://schemas.microsoft.com/office/powerpoint/2010/main" val="247898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A4736-088A-B8C3-44A1-3F792883095D}"/>
              </a:ext>
            </a:extLst>
          </p:cNvPr>
          <p:cNvSpPr>
            <a:spLocks noGrp="1"/>
          </p:cNvSpPr>
          <p:nvPr>
            <p:ph type="sldNum" sz="quarter" idx="12"/>
          </p:nvPr>
        </p:nvSpPr>
        <p:spPr/>
        <p:txBody>
          <a:bodyPr/>
          <a:lstStyle/>
          <a:p>
            <a:fld id="{51EE7181-CA54-4834-B0AA-E251DC475F5A}" type="slidenum">
              <a:rPr lang="en-GB" smtClean="0"/>
              <a:t>8</a:t>
            </a:fld>
            <a:endParaRPr lang="en-GB" dirty="0"/>
          </a:p>
        </p:txBody>
      </p:sp>
      <p:sp>
        <p:nvSpPr>
          <p:cNvPr id="4" name="TextBox 3">
            <a:extLst>
              <a:ext uri="{FF2B5EF4-FFF2-40B4-BE49-F238E27FC236}">
                <a16:creationId xmlns:a16="http://schemas.microsoft.com/office/drawing/2014/main" id="{72191ABC-5EF2-5E0B-3FC2-87151A366ED1}"/>
              </a:ext>
            </a:extLst>
          </p:cNvPr>
          <p:cNvSpPr txBox="1"/>
          <p:nvPr/>
        </p:nvSpPr>
        <p:spPr>
          <a:xfrm>
            <a:off x="4554056" y="2041282"/>
            <a:ext cx="6529955" cy="3647152"/>
          </a:xfrm>
          <a:prstGeom prst="rect">
            <a:avLst/>
          </a:prstGeom>
          <a:noFill/>
        </p:spPr>
        <p:txBody>
          <a:bodyPr wrap="square">
            <a:spAutoFit/>
          </a:bodyPr>
          <a:lstStyle/>
          <a:p>
            <a:pPr marL="342900" indent="-342900" algn="just">
              <a:spcBef>
                <a:spcPts val="300"/>
              </a:spcBef>
              <a:spcAft>
                <a:spcPts val="300"/>
              </a:spcAft>
              <a:buFont typeface="Arial" panose="020B0604020202020204" pitchFamily="34" charset="0"/>
              <a:buChar char="•"/>
            </a:pPr>
            <a:r>
              <a:rPr lang="uk-UA" sz="2400" dirty="0">
                <a:solidFill>
                  <a:srgbClr val="000000"/>
                </a:solidFill>
                <a:latin typeface="Calibri" panose="020F0502020204030204" pitchFamily="34" charset="0"/>
              </a:rPr>
              <a:t>Підтримка звітності з національної лісової інвентаризації в умовах обмежених ресурсів</a:t>
            </a:r>
            <a:endParaRPr lang="en-US" sz="2400" dirty="0">
              <a:solidFill>
                <a:srgbClr val="000000"/>
              </a:solidFill>
              <a:latin typeface="Calibri" panose="020F0502020204030204" pitchFamily="34" charset="0"/>
            </a:endParaRPr>
          </a:p>
          <a:p>
            <a:pPr marL="342900" indent="-342900" algn="just">
              <a:spcBef>
                <a:spcPts val="300"/>
              </a:spcBef>
              <a:spcAft>
                <a:spcPts val="300"/>
              </a:spcAft>
              <a:buFont typeface="Arial" panose="020B0604020202020204" pitchFamily="34" charset="0"/>
              <a:buChar char="•"/>
            </a:pPr>
            <a:r>
              <a:rPr lang="ru-RU" sz="2400" dirty="0">
                <a:solidFill>
                  <a:srgbClr val="000000"/>
                </a:solidFill>
                <a:latin typeface="Calibri" panose="020F0502020204030204" pitchFamily="34" charset="0"/>
              </a:rPr>
              <a:t>Перша </a:t>
            </a:r>
            <a:r>
              <a:rPr lang="uk-UA" sz="2400" dirty="0">
                <a:solidFill>
                  <a:srgbClr val="000000"/>
                </a:solidFill>
                <a:latin typeface="Calibri" panose="020F0502020204030204" pitchFamily="34" charset="0"/>
              </a:rPr>
              <a:t>повна просторова </a:t>
            </a:r>
            <a:r>
              <a:rPr lang="ru-RU" sz="2400" dirty="0" err="1">
                <a:solidFill>
                  <a:srgbClr val="000000"/>
                </a:solidFill>
                <a:latin typeface="Calibri" panose="020F0502020204030204" pitchFamily="34" charset="0"/>
              </a:rPr>
              <a:t>оцінка</a:t>
            </a:r>
            <a:r>
              <a:rPr lang="ru-RU" sz="2400" dirty="0">
                <a:solidFill>
                  <a:srgbClr val="000000"/>
                </a:solidFill>
                <a:latin typeface="Calibri" panose="020F0502020204030204" pitchFamily="34" charset="0"/>
              </a:rPr>
              <a:t> лісових ресурсів в Україні</a:t>
            </a:r>
            <a:endParaRPr lang="en-US" sz="2400" dirty="0">
              <a:solidFill>
                <a:srgbClr val="000000"/>
              </a:solidFill>
              <a:latin typeface="Calibri" panose="020F0502020204030204" pitchFamily="34" charset="0"/>
            </a:endParaRPr>
          </a:p>
          <a:p>
            <a:pPr marL="342900" indent="-342900" algn="just">
              <a:spcBef>
                <a:spcPts val="300"/>
              </a:spcBef>
              <a:spcAft>
                <a:spcPts val="300"/>
              </a:spcAft>
              <a:buFont typeface="Arial" panose="020B0604020202020204" pitchFamily="34" charset="0"/>
              <a:buChar char="•"/>
            </a:pPr>
            <a:r>
              <a:rPr lang="ru-RU" sz="2400" dirty="0">
                <a:solidFill>
                  <a:srgbClr val="000000"/>
                </a:solidFill>
                <a:latin typeface="Calibri" panose="020F0502020204030204" pitchFamily="34" charset="0"/>
              </a:rPr>
              <a:t>Картування лісів незалежно від їх правового статусу</a:t>
            </a:r>
            <a:endParaRPr lang="en-US" sz="2400" dirty="0">
              <a:solidFill>
                <a:srgbClr val="000000"/>
              </a:solidFill>
              <a:latin typeface="Calibri" panose="020F0502020204030204" pitchFamily="34" charset="0"/>
            </a:endParaRPr>
          </a:p>
          <a:p>
            <a:pPr marL="342900" indent="-342900" algn="just">
              <a:spcBef>
                <a:spcPts val="300"/>
              </a:spcBef>
              <a:spcAft>
                <a:spcPts val="300"/>
              </a:spcAft>
              <a:buFont typeface="Arial" panose="020B0604020202020204" pitchFamily="34" charset="0"/>
              <a:buChar char="•"/>
            </a:pPr>
            <a:r>
              <a:rPr lang="ru-RU" sz="2400" dirty="0">
                <a:solidFill>
                  <a:srgbClr val="000000"/>
                </a:solidFill>
                <a:latin typeface="Calibri" panose="020F0502020204030204" pitchFamily="34" charset="0"/>
              </a:rPr>
              <a:t>Покращення потенціалу для безперервного моніторингу лісів в Україні та прийняття рішень</a:t>
            </a:r>
            <a:endParaRPr lang="en-US" sz="2400"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id="{7571BF5A-6668-BB90-3028-0E5A2829DA2F}"/>
              </a:ext>
            </a:extLst>
          </p:cNvPr>
          <p:cNvSpPr txBox="1"/>
          <p:nvPr/>
        </p:nvSpPr>
        <p:spPr>
          <a:xfrm>
            <a:off x="576695" y="469324"/>
            <a:ext cx="8033905" cy="584775"/>
          </a:xfrm>
          <a:prstGeom prst="rect">
            <a:avLst/>
          </a:prstGeom>
          <a:noFill/>
        </p:spPr>
        <p:txBody>
          <a:bodyPr wrap="square" rtlCol="0">
            <a:spAutoFit/>
          </a:bodyPr>
          <a:lstStyle/>
          <a:p>
            <a:r>
              <a:rPr lang="uk-UA" sz="3200" b="1" dirty="0"/>
              <a:t>Цілі ДЗЗ-Інвентаризації 2023</a:t>
            </a:r>
            <a:endParaRPr lang="en-US" sz="3200" b="1" dirty="0"/>
          </a:p>
        </p:txBody>
      </p:sp>
      <p:sp>
        <p:nvSpPr>
          <p:cNvPr id="13" name="Rectangle 5">
            <a:extLst>
              <a:ext uri="{FF2B5EF4-FFF2-40B4-BE49-F238E27FC236}">
                <a16:creationId xmlns:a16="http://schemas.microsoft.com/office/drawing/2014/main" id="{55B22FD6-6192-DFBB-9229-E34739893725}"/>
              </a:ext>
            </a:extLst>
          </p:cNvPr>
          <p:cNvSpPr>
            <a:spLocks noChangeArrowheads="1"/>
          </p:cNvSpPr>
          <p:nvPr/>
        </p:nvSpPr>
        <p:spPr bwMode="auto">
          <a:xfrm>
            <a:off x="838200" y="624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6">
            <a:extLst>
              <a:ext uri="{FF2B5EF4-FFF2-40B4-BE49-F238E27FC236}">
                <a16:creationId xmlns:a16="http://schemas.microsoft.com/office/drawing/2014/main" id="{B80C68CB-DE36-85B2-2E25-3E0D11796E88}"/>
              </a:ext>
            </a:extLst>
          </p:cNvPr>
          <p:cNvSpPr>
            <a:spLocks noChangeArrowheads="1"/>
          </p:cNvSpPr>
          <p:nvPr/>
        </p:nvSpPr>
        <p:spPr bwMode="auto">
          <a:xfrm>
            <a:off x="838200" y="746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a:t>
            </a:r>
            <a:endParaRPr kumimoji="0" lang="uk-UA" altLang="uk-UA" sz="1800" b="0" i="0" u="none" strike="noStrike" cap="none" normalizeH="0" baseline="0">
              <a:ln>
                <a:noFill/>
              </a:ln>
              <a:solidFill>
                <a:schemeClr val="tx1"/>
              </a:solidFill>
              <a:effectLst/>
              <a:latin typeface="Arial" panose="020B0604020202020204" pitchFamily="34" charset="0"/>
            </a:endParaRPr>
          </a:p>
        </p:txBody>
      </p:sp>
      <p:sp>
        <p:nvSpPr>
          <p:cNvPr id="15" name="Rectangle 7">
            <a:extLst>
              <a:ext uri="{FF2B5EF4-FFF2-40B4-BE49-F238E27FC236}">
                <a16:creationId xmlns:a16="http://schemas.microsoft.com/office/drawing/2014/main" id="{65E1F48C-A7D4-8EC4-4FB7-F49D8DB3A2E9}"/>
              </a:ext>
            </a:extLst>
          </p:cNvPr>
          <p:cNvSpPr>
            <a:spLocks noChangeArrowheads="1"/>
          </p:cNvSpPr>
          <p:nvPr/>
        </p:nvSpPr>
        <p:spPr bwMode="auto">
          <a:xfrm>
            <a:off x="838200" y="868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uk-UA" sz="1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br>
            <a:endParaRPr kumimoji="0" lang="en-US" altLang="uk-UA" sz="1800" b="0" i="0" u="none" strike="noStrike" cap="none" normalizeH="0" baseline="0">
              <a:ln>
                <a:noFill/>
              </a:ln>
              <a:solidFill>
                <a:schemeClr val="tx1"/>
              </a:solidFill>
              <a:effectLst/>
              <a:latin typeface="Arial" panose="020B0604020202020204" pitchFamily="34" charset="0"/>
            </a:endParaRPr>
          </a:p>
        </p:txBody>
      </p:sp>
      <p:pic>
        <p:nvPicPr>
          <p:cNvPr id="6" name="Рисунок 5" descr="Зображення, що містить текст, риф, знімок екрана&#10;&#10;Автоматично згенерований опис">
            <a:extLst>
              <a:ext uri="{FF2B5EF4-FFF2-40B4-BE49-F238E27FC236}">
                <a16:creationId xmlns:a16="http://schemas.microsoft.com/office/drawing/2014/main" id="{BE18EC8A-744D-888D-1A9C-E1C7135FDC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7932" y="1514631"/>
            <a:ext cx="3650668" cy="4289270"/>
          </a:xfrm>
          <a:prstGeom prst="rect">
            <a:avLst/>
          </a:prstGeom>
        </p:spPr>
      </p:pic>
      <p:sp>
        <p:nvSpPr>
          <p:cNvPr id="7" name="Прямокутник 6">
            <a:extLst>
              <a:ext uri="{FF2B5EF4-FFF2-40B4-BE49-F238E27FC236}">
                <a16:creationId xmlns:a16="http://schemas.microsoft.com/office/drawing/2014/main" id="{43F8C643-915E-562F-83D5-5CBAE0E177D8}"/>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566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A4736-088A-B8C3-44A1-3F792883095D}"/>
              </a:ext>
            </a:extLst>
          </p:cNvPr>
          <p:cNvSpPr>
            <a:spLocks noGrp="1"/>
          </p:cNvSpPr>
          <p:nvPr>
            <p:ph type="sldNum" sz="quarter" idx="12"/>
          </p:nvPr>
        </p:nvSpPr>
        <p:spPr/>
        <p:txBody>
          <a:bodyPr/>
          <a:lstStyle/>
          <a:p>
            <a:fld id="{51EE7181-CA54-4834-B0AA-E251DC475F5A}" type="slidenum">
              <a:rPr lang="en-GB" smtClean="0"/>
              <a:t>9</a:t>
            </a:fld>
            <a:endParaRPr lang="en-GB"/>
          </a:p>
        </p:txBody>
      </p:sp>
      <p:pic>
        <p:nvPicPr>
          <p:cNvPr id="12" name="Рисунок 11" descr="Зображення, що містить карта, атлант, текст&#10;&#10;Автоматично згенерований опис">
            <a:extLst>
              <a:ext uri="{FF2B5EF4-FFF2-40B4-BE49-F238E27FC236}">
                <a16:creationId xmlns:a16="http://schemas.microsoft.com/office/drawing/2014/main" id="{7D9E1198-2DA6-DFD0-B236-E9C4B45BE0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2887" y="1062006"/>
            <a:ext cx="7731056" cy="5356698"/>
          </a:xfrm>
          <a:prstGeom prst="rect">
            <a:avLst/>
          </a:prstGeom>
        </p:spPr>
      </p:pic>
      <p:pic>
        <p:nvPicPr>
          <p:cNvPr id="19" name="Рисунок 18">
            <a:extLst>
              <a:ext uri="{FF2B5EF4-FFF2-40B4-BE49-F238E27FC236}">
                <a16:creationId xmlns:a16="http://schemas.microsoft.com/office/drawing/2014/main" id="{67617F15-0211-842D-81A5-CD54C48F483C}"/>
              </a:ext>
            </a:extLst>
          </p:cNvPr>
          <p:cNvPicPr>
            <a:picLocks noChangeAspect="1"/>
          </p:cNvPicPr>
          <p:nvPr/>
        </p:nvPicPr>
        <p:blipFill>
          <a:blip r:embed="rId4"/>
          <a:stretch>
            <a:fillRect/>
          </a:stretch>
        </p:blipFill>
        <p:spPr>
          <a:xfrm>
            <a:off x="4979531" y="5153333"/>
            <a:ext cx="2667000" cy="1485900"/>
          </a:xfrm>
          <a:prstGeom prst="rect">
            <a:avLst/>
          </a:prstGeom>
        </p:spPr>
      </p:pic>
      <p:sp>
        <p:nvSpPr>
          <p:cNvPr id="4" name="Прямокутник 3">
            <a:extLst>
              <a:ext uri="{FF2B5EF4-FFF2-40B4-BE49-F238E27FC236}">
                <a16:creationId xmlns:a16="http://schemas.microsoft.com/office/drawing/2014/main" id="{5843ED3F-B69B-A731-1C69-5EE5BE83D0A3}"/>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a:extLst>
              <a:ext uri="{FF2B5EF4-FFF2-40B4-BE49-F238E27FC236}">
                <a16:creationId xmlns:a16="http://schemas.microsoft.com/office/drawing/2014/main" id="{C13C3371-83A5-33B4-2F72-EA7DC3F03E86}"/>
              </a:ext>
            </a:extLst>
          </p:cNvPr>
          <p:cNvSpPr txBox="1"/>
          <p:nvPr/>
        </p:nvSpPr>
        <p:spPr>
          <a:xfrm>
            <a:off x="543697" y="3998505"/>
            <a:ext cx="3335577" cy="2585323"/>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uk-UA" sz="1800" dirty="0">
                <a:ea typeface="Century Gothic" panose="020B0502020202020204" pitchFamily="34" charset="0"/>
                <a:cs typeface="Times New Roman" panose="02020603050405020304" pitchFamily="18" charset="0"/>
              </a:rPr>
              <a:t>У цьому дослідженні використано біофізичне визначення лісу як території, вкритої деревною рослинністю з визначеним мінімальним деревним покривом (&gt;50%), що спостерігається на рівні пікселів 20×20 м, незалежно від її правового статусу</a:t>
            </a:r>
            <a:r>
              <a:rPr lang="en-US" sz="1800" dirty="0">
                <a:effectLst/>
                <a:ea typeface="Century Gothic" panose="020B0502020202020204" pitchFamily="34" charset="0"/>
                <a:cs typeface="Times New Roman" panose="02020603050405020304" pitchFamily="18" charset="0"/>
              </a:rPr>
              <a:t>.</a:t>
            </a:r>
            <a:endParaRPr lang="en-US" sz="1800" dirty="0"/>
          </a:p>
        </p:txBody>
      </p:sp>
      <p:sp>
        <p:nvSpPr>
          <p:cNvPr id="8" name="TextBox 7">
            <a:extLst>
              <a:ext uri="{FF2B5EF4-FFF2-40B4-BE49-F238E27FC236}">
                <a16:creationId xmlns:a16="http://schemas.microsoft.com/office/drawing/2014/main" id="{4D072B1D-F24E-DBDC-7888-1D5F0D4E6DAA}"/>
              </a:ext>
            </a:extLst>
          </p:cNvPr>
          <p:cNvSpPr txBox="1"/>
          <p:nvPr/>
        </p:nvSpPr>
        <p:spPr>
          <a:xfrm>
            <a:off x="1032051" y="1828680"/>
            <a:ext cx="4071290" cy="2169825"/>
          </a:xfrm>
          <a:prstGeom prst="rect">
            <a:avLst/>
          </a:prstGeom>
          <a:noFill/>
        </p:spPr>
        <p:txBody>
          <a:bodyPr wrap="square">
            <a:spAutoFit/>
          </a:bodyPr>
          <a:lstStyle/>
          <a:p>
            <a:pPr>
              <a:spcAft>
                <a:spcPts val="600"/>
              </a:spcAft>
            </a:pPr>
            <a:r>
              <a:rPr lang="ru-RU" sz="2000" b="1" kern="0" dirty="0">
                <a:solidFill>
                  <a:srgbClr val="000000"/>
                </a:solidFill>
                <a:effectLst/>
                <a:ea typeface="Times New Roman" panose="02020603050405020304" pitchFamily="18" charset="0"/>
                <a:cs typeface="Calibri" panose="020F0502020204030204" pitchFamily="34" charset="0"/>
              </a:rPr>
              <a:t>Загальна площа лісів у 2023 році</a:t>
            </a:r>
            <a:r>
              <a:rPr lang="en-US" sz="2000" b="1" kern="0" dirty="0">
                <a:solidFill>
                  <a:srgbClr val="000000"/>
                </a:solidFill>
                <a:effectLst/>
                <a:ea typeface="Times New Roman" panose="02020603050405020304" pitchFamily="18" charset="0"/>
                <a:cs typeface="Calibri" panose="020F0502020204030204" pitchFamily="34" charset="0"/>
              </a:rPr>
              <a:t>:</a:t>
            </a:r>
          </a:p>
          <a:p>
            <a:pPr marL="342900" indent="-342900">
              <a:spcAft>
                <a:spcPts val="600"/>
              </a:spcAft>
              <a:buFont typeface="Arial" panose="020B0604020202020204" pitchFamily="34" charset="0"/>
              <a:buChar char="•"/>
            </a:pPr>
            <a:r>
              <a:rPr lang="en-US" sz="2000" kern="0" dirty="0">
                <a:solidFill>
                  <a:srgbClr val="000000"/>
                </a:solidFill>
                <a:effectLst/>
                <a:ea typeface="Times New Roman" panose="02020603050405020304" pitchFamily="18" charset="0"/>
                <a:cs typeface="Calibri" panose="020F0502020204030204" pitchFamily="34" charset="0"/>
              </a:rPr>
              <a:t>11,209 ± 166 </a:t>
            </a:r>
            <a:r>
              <a:rPr lang="uk-UA" sz="2000" kern="0" dirty="0">
                <a:solidFill>
                  <a:srgbClr val="000000"/>
                </a:solidFill>
                <a:effectLst/>
                <a:ea typeface="Times New Roman" panose="02020603050405020304" pitchFamily="18" charset="0"/>
                <a:cs typeface="Calibri" panose="020F0502020204030204" pitchFamily="34" charset="0"/>
              </a:rPr>
              <a:t>тисяч гектарів</a:t>
            </a:r>
            <a:endParaRPr lang="en-US" sz="2000" kern="0" dirty="0">
              <a:solidFill>
                <a:srgbClr val="000000"/>
              </a:solidFill>
              <a:effectLst/>
              <a:ea typeface="Times New Roman" panose="02020603050405020304" pitchFamily="18" charset="0"/>
              <a:cs typeface="Calibri" panose="020F0502020204030204" pitchFamily="34" charset="0"/>
            </a:endParaRPr>
          </a:p>
          <a:p>
            <a:r>
              <a:rPr lang="uk-UA" sz="2000" b="1" kern="0" dirty="0">
                <a:solidFill>
                  <a:srgbClr val="000000"/>
                </a:solidFill>
                <a:cs typeface="Calibri" panose="020F0502020204030204" pitchFamily="34" charset="0"/>
              </a:rPr>
              <a:t>Лісистість у 2023 році</a:t>
            </a:r>
            <a:r>
              <a:rPr lang="en-US" sz="2000" b="1" kern="0" dirty="0">
                <a:solidFill>
                  <a:srgbClr val="000000"/>
                </a:solidFill>
                <a:cs typeface="Calibri" panose="020F0502020204030204" pitchFamily="34" charset="0"/>
              </a:rPr>
              <a:t>:</a:t>
            </a:r>
          </a:p>
          <a:p>
            <a:pPr marL="342900" indent="-342900">
              <a:buFont typeface="Arial" panose="020B0604020202020204" pitchFamily="34" charset="0"/>
              <a:buChar char="•"/>
            </a:pPr>
            <a:r>
              <a:rPr lang="en-US" sz="2000" kern="0" dirty="0">
                <a:solidFill>
                  <a:srgbClr val="000000"/>
                </a:solidFill>
                <a:cs typeface="Calibri" panose="020F0502020204030204" pitchFamily="34" charset="0"/>
              </a:rPr>
              <a:t>18.8 </a:t>
            </a:r>
            <a:r>
              <a:rPr lang="en-US" sz="2000" kern="0" dirty="0">
                <a:solidFill>
                  <a:srgbClr val="000000"/>
                </a:solidFill>
                <a:effectLst/>
                <a:ea typeface="Times New Roman" panose="02020603050405020304" pitchFamily="18" charset="0"/>
                <a:cs typeface="Calibri" panose="020F0502020204030204" pitchFamily="34" charset="0"/>
              </a:rPr>
              <a:t>± 0.3%</a:t>
            </a:r>
            <a:endParaRPr lang="en-US" sz="2000" dirty="0"/>
          </a:p>
          <a:p>
            <a:pPr marL="342900" indent="-342900">
              <a:spcAft>
                <a:spcPts val="600"/>
              </a:spcAft>
              <a:buFont typeface="Arial" panose="020B0604020202020204" pitchFamily="34" charset="0"/>
              <a:buChar char="•"/>
            </a:pPr>
            <a:endParaRPr lang="en-US" sz="2000" kern="0" dirty="0">
              <a:solidFill>
                <a:srgbClr val="000000"/>
              </a:solidFill>
              <a:effectLst/>
              <a:ea typeface="Times New Roman" panose="02020603050405020304" pitchFamily="18" charset="0"/>
              <a:cs typeface="Calibri" panose="020F0502020204030204" pitchFamily="34" charset="0"/>
            </a:endParaRPr>
          </a:p>
          <a:p>
            <a:pPr marL="285750" indent="-285750">
              <a:spcAft>
                <a:spcPts val="600"/>
              </a:spcAft>
              <a:buFont typeface="Arial" panose="020B0604020202020204" pitchFamily="34" charset="0"/>
              <a:buChar char="•"/>
            </a:pPr>
            <a:endParaRPr lang="en-US" sz="2000" dirty="0">
              <a:solidFill>
                <a:srgbClr val="000000"/>
              </a:solidFill>
            </a:endParaRPr>
          </a:p>
        </p:txBody>
      </p:sp>
      <p:sp>
        <p:nvSpPr>
          <p:cNvPr id="5" name="TextBox 4">
            <a:extLst>
              <a:ext uri="{FF2B5EF4-FFF2-40B4-BE49-F238E27FC236}">
                <a16:creationId xmlns:a16="http://schemas.microsoft.com/office/drawing/2014/main" id="{7571BF5A-6668-BB90-3028-0E5A2829DA2F}"/>
              </a:ext>
            </a:extLst>
          </p:cNvPr>
          <p:cNvSpPr txBox="1"/>
          <p:nvPr/>
        </p:nvSpPr>
        <p:spPr>
          <a:xfrm>
            <a:off x="705055" y="386282"/>
            <a:ext cx="9629117" cy="584775"/>
          </a:xfrm>
          <a:prstGeom prst="rect">
            <a:avLst/>
          </a:prstGeom>
          <a:noFill/>
        </p:spPr>
        <p:txBody>
          <a:bodyPr wrap="square" rtlCol="0">
            <a:spAutoFit/>
          </a:bodyPr>
          <a:lstStyle/>
          <a:p>
            <a:r>
              <a:rPr lang="uk-UA" sz="3200" b="1" dirty="0"/>
              <a:t>ДЗЗ</a:t>
            </a:r>
            <a:r>
              <a:rPr lang="en-US" sz="3200" b="1" dirty="0"/>
              <a:t>-I</a:t>
            </a:r>
            <a:r>
              <a:rPr lang="uk-UA" sz="3200" b="1" dirty="0"/>
              <a:t>нвентаризація</a:t>
            </a:r>
            <a:r>
              <a:rPr lang="en-US" sz="3200" b="1" dirty="0"/>
              <a:t>: </a:t>
            </a:r>
            <a:r>
              <a:rPr lang="ru-RU" sz="3200" b="1" dirty="0"/>
              <a:t>лісові площі та домінуючі види</a:t>
            </a:r>
            <a:endParaRPr lang="en-US" sz="3200" b="1" dirty="0"/>
          </a:p>
        </p:txBody>
      </p:sp>
    </p:spTree>
    <p:extLst>
      <p:ext uri="{BB962C8B-B14F-4D97-AF65-F5344CB8AC3E}">
        <p14:creationId xmlns:p14="http://schemas.microsoft.com/office/powerpoint/2010/main" val="859125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0b72cc-e4c4-4790-9f97-f133ee35ae8e">
      <Terms xmlns="http://schemas.microsoft.com/office/infopath/2007/PartnerControls"/>
    </lcf76f155ced4ddcb4097134ff3c332f>
    <TaxCatchAll xmlns="b4228b6d-77f5-4e88-95df-114489aa8b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AB636C1F3EE534CAA6EFBA56B84BCC7" ma:contentTypeVersion="17" ma:contentTypeDescription="Ein neues Dokument erstellen." ma:contentTypeScope="" ma:versionID="94bae71e88964aa9f6469b44ba4b8c6c">
  <xsd:schema xmlns:xsd="http://www.w3.org/2001/XMLSchema" xmlns:xs="http://www.w3.org/2001/XMLSchema" xmlns:p="http://schemas.microsoft.com/office/2006/metadata/properties" xmlns:ns2="080b72cc-e4c4-4790-9f97-f133ee35ae8e" xmlns:ns3="b4228b6d-77f5-4e88-95df-114489aa8b8b" targetNamespace="http://schemas.microsoft.com/office/2006/metadata/properties" ma:root="true" ma:fieldsID="59598e9128597097d7fc4b046892a2ff" ns2:_="" ns3:_="">
    <xsd:import namespace="080b72cc-e4c4-4790-9f97-f133ee35ae8e"/>
    <xsd:import namespace="b4228b6d-77f5-4e88-95df-114489aa8b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b72cc-e4c4-4790-9f97-f133ee35a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37ef5b12-004b-4d0f-a024-a4c3427229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28b6d-77f5-4e88-95df-114489aa8b8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5af778-2eb0-417e-b590-4603da4cc578}" ma:internalName="TaxCatchAll" ma:showField="CatchAllData" ma:web="b4228b6d-77f5-4e88-95df-114489aa8b8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2B9466-72CD-4D2B-A10A-AAC0E409B83B}">
  <ds:schemaRefs>
    <ds:schemaRef ds:uri="http://schemas.microsoft.com/sharepoint/v3/contenttype/forms"/>
  </ds:schemaRefs>
</ds:datastoreItem>
</file>

<file path=customXml/itemProps2.xml><?xml version="1.0" encoding="utf-8"?>
<ds:datastoreItem xmlns:ds="http://schemas.openxmlformats.org/officeDocument/2006/customXml" ds:itemID="{A778C489-EEB4-492D-8D0E-24BC18895108}">
  <ds:schemaRefs>
    <ds:schemaRef ds:uri="http://schemas.microsoft.com/office/2006/metadata/properties"/>
    <ds:schemaRef ds:uri="http://schemas.microsoft.com/office/infopath/2007/PartnerControls"/>
    <ds:schemaRef ds:uri="080b72cc-e4c4-4790-9f97-f133ee35ae8e"/>
    <ds:schemaRef ds:uri="b4228b6d-77f5-4e88-95df-114489aa8b8b"/>
  </ds:schemaRefs>
</ds:datastoreItem>
</file>

<file path=customXml/itemProps3.xml><?xml version="1.0" encoding="utf-8"?>
<ds:datastoreItem xmlns:ds="http://schemas.openxmlformats.org/officeDocument/2006/customXml" ds:itemID="{15899FEC-B073-45DF-A2CA-8B528EBD7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0b72cc-e4c4-4790-9f97-f133ee35ae8e"/>
    <ds:schemaRef ds:uri="b4228b6d-77f5-4e88-95df-114489aa8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PSG meeting 21.07.2023</Template>
  <TotalTime>3</TotalTime>
  <Words>3012</Words>
  <Application>Microsoft Office PowerPoint</Application>
  <PresentationFormat>Широкий екран</PresentationFormat>
  <Paragraphs>232</Paragraphs>
  <Slides>10</Slides>
  <Notes>10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10</vt:i4>
      </vt:variant>
    </vt:vector>
  </HeadingPairs>
  <TitlesOfParts>
    <vt:vector size="18" baseType="lpstr">
      <vt:lpstr>Arial</vt:lpstr>
      <vt:lpstr>Bahnschrift SemiBold</vt:lpstr>
      <vt:lpstr>Calibri</vt:lpstr>
      <vt:lpstr>Century Gothic</vt:lpstr>
      <vt:lpstr>Söhne</vt:lpstr>
      <vt:lpstr>Times New Roman</vt:lpstr>
      <vt:lpstr>ui-sans-serif</vt:lpstr>
      <vt:lpstr>Office Theme</vt:lpstr>
      <vt:lpstr>Презентація PowerPoint</vt:lpstr>
      <vt:lpstr>Презентація PowerPoint</vt:lpstr>
      <vt:lpstr>Презентація PowerPoint</vt:lpstr>
      <vt:lpstr>НІЛ 2021-2023-… </vt:lpstr>
      <vt:lpstr>Сітка НІЛ та пробні ділянки</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Halyna Semytska</dc:creator>
  <cp:lastModifiedBy>Vitaliy Storozhuk</cp:lastModifiedBy>
  <cp:revision>112</cp:revision>
  <cp:lastPrinted>2023-10-31T09:43:17Z</cp:lastPrinted>
  <dcterms:created xsi:type="dcterms:W3CDTF">2023-06-30T13:21:15Z</dcterms:created>
  <dcterms:modified xsi:type="dcterms:W3CDTF">2024-06-27T08:12:53Z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0x010100EAB636C1F3EE534CAA6EFBA56B84BCC7</vt:lpwstr>
  </property>
  <property fmtid="{D5CDD505-2E9C-101B-9397-08002B2CF9AE}" pid="3" name="MediaServiceImageTags">
    <vt:lpwstr/>
  </property>
</Properties>
</file>