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72" r:id="rId18"/>
    <p:sldId id="273" r:id="rId19"/>
    <p:sldId id="283" r:id="rId20"/>
    <p:sldId id="275" r:id="rId21"/>
    <p:sldId id="276" r:id="rId22"/>
    <p:sldId id="277" r:id="rId23"/>
    <p:sldId id="278" r:id="rId24"/>
    <p:sldId id="279" r:id="rId25"/>
  </p:sldIdLst>
  <p:sldSz cx="12204700" cy="6883400"/>
  <p:notesSz cx="12204700" cy="688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72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79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13563" y="0"/>
            <a:ext cx="52879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9308B-3A7B-4FD8-91F7-C65D5A8BAD93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3363" y="860425"/>
            <a:ext cx="4117975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20788" y="3313113"/>
            <a:ext cx="9763125" cy="27098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8913"/>
            <a:ext cx="52879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13563" y="6538913"/>
            <a:ext cx="528796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0274B-91B5-4C7D-9430-5978ECF83C49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51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0274B-91B5-4C7D-9430-5978ECF83C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0274B-91B5-4C7D-9430-5978ECF83C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90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0274B-91B5-4C7D-9430-5978ECF83C4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0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ul.c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nfiesta/nfiesta_pg/-/wikis/myuploads/d2.10_report/d2.10_report.pdf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://www.uhul.c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hul.cz" TargetMode="External"/><Relationship Id="rId5" Type="http://schemas.openxmlformats.org/officeDocument/2006/relationships/hyperlink" Target="https://gitlab.com/nfiesta/nfiesta_pg/-/wikis/uploads/54682c36b90d82a4d2d2c6f275ad63c7/220-lanz-adolt-v005.pdf" TargetMode="External"/><Relationship Id="rId4" Type="http://schemas.openxmlformats.org/officeDocument/2006/relationships/hyperlink" Target="https://gitlab.com/nfiesta/nfiesta_pg/-/wikis/myuploads/d2.10_report/d2.10_report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ul.cz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lab.com/nfiesta/nfiesta_gu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-and-innovation.ec.europa.eu/funding/funding-opportunities/funding-programmes-and-open-calls/horizon-europe_en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://www.uhul.cz" TargetMode="External"/><Relationship Id="rId4" Type="http://schemas.openxmlformats.org/officeDocument/2006/relationships/hyperlink" Target="https://ec.europa.eu/info/funding-tenders/opportunities/portal/screen/opportunities/topic-details/horizon-cl5-2021-d1-01-09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ul.c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@3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groups/nfiesta/-/wikis/home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hul.cz" TargetMode="External"/><Relationship Id="rId5" Type="http://schemas.openxmlformats.org/officeDocument/2006/relationships/hyperlink" Target="https://ec.europa.eu/info/funding-tenders/opportunities/portal/screen/opportunities/topic-details/horizon-cl6-2023-circbio-01-4" TargetMode="External"/><Relationship Id="rId4" Type="http://schemas.openxmlformats.org/officeDocument/2006/relationships/hyperlink" Target="https://research-and-innovation.ec.europa.eu/funding/funding-opportunities/funding-programmes-and-open-calls/horizon-europe_e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groups/nfiesta/-/wikis/home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://www.uhul.cz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groups/nfiesta/-/wikis/home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://www.uhul.cz" TargetMode="External"/><Relationship Id="rId4" Type="http://schemas.openxmlformats.org/officeDocument/2006/relationships/hyperlink" Target="mailto:radim@uhul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nfiest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ul.cz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ul.cz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gitlab.com/nfiesta/nfiesta_pg/-/wikis/uploads/54682c36b90d82a4d2d2c6f275ad63c7/220-lanz-adolt-v005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search-and-innovation.ec.europa.eu/funding/funding-opportunities/funding-programmes-and-open-calls/horizon-2020_en" TargetMode="External"/><Relationship Id="rId5" Type="http://schemas.openxmlformats.org/officeDocument/2006/relationships/hyperlink" Target="http://diabolo-project.eu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uk-UA"/>
          </a:p>
        </p:txBody>
      </p:sp>
      <p:sp>
        <p:nvSpPr>
          <p:cNvPr id="8" name="object 8"/>
          <p:cNvSpPr txBox="1"/>
          <p:nvPr/>
        </p:nvSpPr>
        <p:spPr>
          <a:xfrm>
            <a:off x="932179" y="1337276"/>
            <a:ext cx="7079478" cy="1319860"/>
          </a:xfrm>
          <a:prstGeom prst="rect">
            <a:avLst/>
          </a:prstGeom>
        </p:spPr>
        <p:txBody>
          <a:bodyPr wrap="square" lIns="0" tIns="47371" rIns="0" bIns="0" rtlCol="0">
            <a:noAutofit/>
          </a:bodyPr>
          <a:lstStyle/>
          <a:p>
            <a:pPr marL="64516" marR="40004">
              <a:lnSpc>
                <a:spcPts val="7459"/>
              </a:lnSpc>
            </a:pPr>
            <a:endParaRPr lang="en-GB" sz="72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"/>
              </a:spcBef>
            </a:pPr>
            <a:r>
              <a:rPr lang="ru-RU" sz="2100" spc="42" dirty="0">
                <a:latin typeface="Arial"/>
                <a:cs typeface="Arial"/>
              </a:rPr>
              <a:t>Витоки, мотивація, поточні та майбутні можливості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1890" y="2741287"/>
            <a:ext cx="11114060" cy="449334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lang="uk-UA" sz="2800" b="1" spc="41" dirty="0">
                <a:latin typeface="Arial"/>
                <a:cs typeface="Arial"/>
              </a:rPr>
              <a:t>нової структури для інвентаризації лісів, оцінки та аналізу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2178" y="4198033"/>
            <a:ext cx="6465571" cy="920068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8796" marR="33301">
              <a:lnSpc>
                <a:spcPts val="2145"/>
              </a:lnSpc>
            </a:pPr>
            <a:r>
              <a:rPr lang="uk-UA" sz="2000" b="1" spc="30" dirty="0">
                <a:solidFill>
                  <a:srgbClr val="7E7E7E"/>
                </a:solidFill>
                <a:latin typeface="Arial"/>
                <a:cs typeface="Arial"/>
              </a:rPr>
              <a:t>Радім Адольт</a:t>
            </a:r>
            <a:endParaRPr sz="2000" dirty="0">
              <a:latin typeface="Arial"/>
              <a:cs typeface="Arial"/>
            </a:endParaRPr>
          </a:p>
          <a:p>
            <a:pPr marL="21843" indent="-9143">
              <a:lnSpc>
                <a:spcPts val="2414"/>
              </a:lnSpc>
              <a:spcBef>
                <a:spcPts val="67"/>
              </a:spcBef>
            </a:pPr>
            <a:r>
              <a:rPr lang="uk-UA" sz="2100" spc="-156" dirty="0">
                <a:solidFill>
                  <a:srgbClr val="7E7E7E"/>
                </a:solidFill>
                <a:latin typeface="Arial"/>
                <a:cs typeface="Arial"/>
              </a:rPr>
              <a:t>Чеський інститут лісового господарства </a:t>
            </a:r>
            <a:r>
              <a:rPr sz="2100" spc="-122" dirty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lang="de-DE" sz="2100" spc="-122" dirty="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sz="2100" spc="-30" dirty="0">
                <a:solidFill>
                  <a:srgbClr val="7E7E7E"/>
                </a:solidFill>
                <a:latin typeface="Arial"/>
                <a:cs typeface="Arial"/>
              </a:rPr>
              <a:t>H</a:t>
            </a:r>
            <a:r>
              <a:rPr sz="2100" spc="44" dirty="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sz="2100" spc="-113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2100" spc="-181" dirty="0">
                <a:solidFill>
                  <a:srgbClr val="7E7E7E"/>
                </a:solidFill>
                <a:latin typeface="Arial"/>
                <a:cs typeface="Arial"/>
              </a:rPr>
              <a:t>)</a:t>
            </a:r>
            <a:r>
              <a:rPr sz="2100" spc="-15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endParaRPr sz="2100" dirty="0">
              <a:latin typeface="Arial"/>
              <a:cs typeface="Arial"/>
            </a:endParaRPr>
          </a:p>
          <a:p>
            <a:pPr marL="21843">
              <a:lnSpc>
                <a:spcPts val="2414"/>
              </a:lnSpc>
              <a:spcBef>
                <a:spcPts val="200"/>
              </a:spcBef>
            </a:pPr>
            <a:r>
              <a:rPr lang="uk-UA" sz="2100" spc="27" dirty="0">
                <a:solidFill>
                  <a:srgbClr val="7E7E7E"/>
                </a:solidFill>
                <a:latin typeface="Arial"/>
                <a:cs typeface="Arial"/>
              </a:rPr>
              <a:t>Аналітичний центр НІЛ </a:t>
            </a:r>
            <a:r>
              <a:rPr sz="2100" spc="27" dirty="0">
                <a:solidFill>
                  <a:srgbClr val="7E7E7E"/>
                </a:solidFill>
                <a:latin typeface="Arial"/>
                <a:cs typeface="Arial"/>
              </a:rPr>
              <a:t>(ACNIL), </a:t>
            </a:r>
            <a:r>
              <a:rPr lang="uk-UA" sz="2100" spc="27" dirty="0">
                <a:solidFill>
                  <a:srgbClr val="7E7E7E"/>
                </a:solidFill>
                <a:latin typeface="Arial"/>
                <a:cs typeface="Arial"/>
              </a:rPr>
              <a:t>Кромержиж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1428" y="6030072"/>
            <a:ext cx="4328922" cy="827927"/>
          </a:xfrm>
          <a:prstGeom prst="rect">
            <a:avLst/>
          </a:prstGeom>
        </p:spPr>
        <p:txBody>
          <a:bodyPr wrap="square" lIns="0" tIns="38100" rIns="0" bIns="0" rtlCol="0">
            <a:noAutofit/>
          </a:bodyPr>
          <a:lstStyle/>
          <a:p>
            <a:pPr marL="12700">
              <a:lnSpc>
                <a:spcPts val="6000"/>
              </a:lnSpc>
            </a:pPr>
            <a:r>
              <a:rPr lang="uk-UA" sz="1200" spc="70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             </a:t>
            </a:r>
            <a:r>
              <a:rPr sz="1200" spc="70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118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91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-44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spc="50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spc="25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spc="22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spc="1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c</a:t>
            </a:r>
            <a:r>
              <a:rPr sz="1200" spc="-107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z</a:t>
            </a:r>
            <a:r>
              <a:rPr sz="1200" spc="89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86" dirty="0">
                <a:solidFill>
                  <a:srgbClr val="3F3F3F"/>
                </a:solidFill>
                <a:latin typeface="Arial"/>
                <a:cs typeface="Arial"/>
              </a:rPr>
              <a:t>I  </a:t>
            </a:r>
            <a:r>
              <a:rPr sz="1200" spc="-148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1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4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48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8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104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sz="1200" spc="-43" dirty="0">
                <a:solidFill>
                  <a:srgbClr val="3F3F3F"/>
                </a:solidFill>
                <a:latin typeface="Arial"/>
                <a:cs typeface="Arial"/>
              </a:rPr>
              <a:t>a</a:t>
            </a:r>
            <a:r>
              <a:rPr sz="1200" spc="17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2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10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-53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84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4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0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76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z</a:t>
            </a:r>
            <a:r>
              <a:rPr sz="1200" spc="-80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6" dirty="0">
                <a:solidFill>
                  <a:srgbClr val="3F3F3F"/>
                </a:solidFill>
                <a:latin typeface="Arial"/>
                <a:cs typeface="Arial"/>
              </a:rPr>
              <a:t>h</a:t>
            </a:r>
            <a:r>
              <a:rPr sz="1200" spc="153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51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-76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-21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9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r>
              <a:rPr sz="1200" spc="12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137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27ABE1-D2B4-308F-FC42-123AC3715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28" y="6044842"/>
            <a:ext cx="518922" cy="71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296AAC-9EC1-DAE0-A858-6DF929623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1" y="143861"/>
            <a:ext cx="12119898" cy="1853345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31930985-6C07-970E-40AA-F0736BF126FC}"/>
              </a:ext>
            </a:extLst>
          </p:cNvPr>
          <p:cNvSpPr txBox="1"/>
          <p:nvPr/>
        </p:nvSpPr>
        <p:spPr>
          <a:xfrm>
            <a:off x="931890" y="3257550"/>
            <a:ext cx="10744963" cy="368300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sz="2700" spc="41" dirty="0">
                <a:latin typeface="Arial"/>
                <a:cs typeface="Arial"/>
              </a:rPr>
              <a:t>the </a:t>
            </a:r>
            <a:r>
              <a:rPr sz="2700" b="1" spc="41" dirty="0">
                <a:latin typeface="Arial"/>
                <a:cs typeface="Arial"/>
              </a:rPr>
              <a:t>n</a:t>
            </a:r>
            <a:r>
              <a:rPr sz="2700" spc="41" dirty="0">
                <a:latin typeface="Arial"/>
                <a:cs typeface="Arial"/>
              </a:rPr>
              <a:t>ew </a:t>
            </a:r>
            <a:r>
              <a:rPr sz="2700" b="1" spc="41" dirty="0">
                <a:latin typeface="Arial"/>
                <a:cs typeface="Arial"/>
              </a:rPr>
              <a:t>F</a:t>
            </a:r>
            <a:r>
              <a:rPr sz="2700" spc="41" dirty="0">
                <a:latin typeface="Arial"/>
                <a:cs typeface="Arial"/>
              </a:rPr>
              <a:t>orest </a:t>
            </a:r>
            <a:r>
              <a:rPr sz="2700" b="1" spc="41" dirty="0">
                <a:latin typeface="Arial"/>
                <a:cs typeface="Arial"/>
              </a:rPr>
              <a:t>I</a:t>
            </a:r>
            <a:r>
              <a:rPr sz="2700" spc="41" dirty="0">
                <a:latin typeface="Arial"/>
                <a:cs typeface="Arial"/>
              </a:rPr>
              <a:t>nventory, </a:t>
            </a:r>
            <a:r>
              <a:rPr sz="2700" b="1" spc="41" dirty="0" err="1">
                <a:latin typeface="Arial"/>
                <a:cs typeface="Arial"/>
              </a:rPr>
              <a:t>E</a:t>
            </a:r>
            <a:r>
              <a:rPr lang="en-US" sz="2700" b="1" spc="41" dirty="0" err="1">
                <a:latin typeface="Arial"/>
                <a:cs typeface="Arial"/>
              </a:rPr>
              <a:t>ST</a:t>
            </a:r>
            <a:r>
              <a:rPr sz="2700" spc="41" dirty="0" err="1">
                <a:latin typeface="Arial"/>
                <a:cs typeface="Arial"/>
              </a:rPr>
              <a:t>imation</a:t>
            </a:r>
            <a:r>
              <a:rPr lang="uk-UA" sz="2700" spc="41" dirty="0">
                <a:latin typeface="Arial"/>
                <a:cs typeface="Arial"/>
              </a:rPr>
              <a:t> </a:t>
            </a:r>
            <a:r>
              <a:rPr lang="en-US" sz="2700" spc="41" dirty="0">
                <a:latin typeface="Arial"/>
                <a:cs typeface="Arial"/>
              </a:rPr>
              <a:t>and </a:t>
            </a:r>
            <a:r>
              <a:rPr lang="en-US" sz="2700" b="1" spc="41" dirty="0">
                <a:latin typeface="Arial"/>
                <a:cs typeface="Arial"/>
              </a:rPr>
              <a:t>A</a:t>
            </a:r>
            <a:r>
              <a:rPr lang="en-US" sz="2700" spc="41" dirty="0">
                <a:latin typeface="Arial"/>
                <a:cs typeface="Arial"/>
              </a:rPr>
              <a:t>nalysis framework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4950" y="698500"/>
            <a:ext cx="3149346" cy="512751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21844" marR="24764">
              <a:lnSpc>
                <a:spcPts val="1430"/>
              </a:lnSpc>
            </a:pPr>
            <a:r>
              <a:rPr lang="uk-UA" sz="1400" b="1" spc="28" dirty="0">
                <a:solidFill>
                  <a:srgbClr val="050505"/>
                </a:solidFill>
                <a:latin typeface="Arial"/>
                <a:cs typeface="Arial"/>
              </a:rPr>
              <a:t>Показове дослідження </a:t>
            </a:r>
            <a:r>
              <a:rPr lang="en-GB" sz="1400" b="1" spc="28" dirty="0" err="1">
                <a:solidFill>
                  <a:srgbClr val="050505"/>
                </a:solidFill>
                <a:latin typeface="Arial"/>
                <a:cs typeface="Arial"/>
              </a:rPr>
              <a:t>nFIESTA</a:t>
            </a:r>
            <a:endParaRPr lang="en-GB" sz="1400" b="1" spc="28" dirty="0">
              <a:solidFill>
                <a:srgbClr val="050505"/>
              </a:solidFill>
              <a:latin typeface="Arial"/>
              <a:cs typeface="Arial"/>
            </a:endParaRPr>
          </a:p>
          <a:p>
            <a:pPr marL="21844" marR="24764">
              <a:lnSpc>
                <a:spcPts val="1430"/>
              </a:lnSpc>
            </a:pPr>
            <a:endParaRPr lang="en-GB" sz="1400" b="1" spc="28" dirty="0">
              <a:solidFill>
                <a:srgbClr val="050505"/>
              </a:solidFill>
              <a:latin typeface="Arial"/>
              <a:cs typeface="Arial"/>
            </a:endParaRPr>
          </a:p>
          <a:p>
            <a:pPr marL="21844" marR="24764">
              <a:lnSpc>
                <a:spcPts val="1430"/>
              </a:lnSpc>
            </a:pPr>
            <a:r>
              <a:rPr lang="en-GB" sz="1400" b="1" spc="28" dirty="0">
                <a:solidFill>
                  <a:srgbClr val="050505"/>
                </a:solidFill>
                <a:latin typeface="Arial"/>
                <a:cs typeface="Arial"/>
              </a:rPr>
              <a:t>2019 IGN </a:t>
            </a:r>
            <a:r>
              <a:rPr lang="en-GB" sz="1400" b="1" spc="28" dirty="0" err="1">
                <a:solidFill>
                  <a:srgbClr val="050505"/>
                </a:solidFill>
                <a:latin typeface="Arial"/>
                <a:cs typeface="Arial"/>
              </a:rPr>
              <a:t>Thünen</a:t>
            </a:r>
            <a:r>
              <a:rPr lang="en-GB" sz="1400" b="1" spc="28" dirty="0">
                <a:solidFill>
                  <a:srgbClr val="050505"/>
                </a:solidFill>
                <a:latin typeface="Arial"/>
                <a:cs typeface="Arial"/>
              </a:rPr>
              <a:t> UHUL WSL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51967" y="4764921"/>
            <a:ext cx="1840033" cy="412199"/>
          </a:xfrm>
          <a:prstGeom prst="rect">
            <a:avLst/>
          </a:prstGeom>
        </p:spPr>
        <p:txBody>
          <a:bodyPr wrap="square" lIns="0" tIns="5810" rIns="0" bIns="0" rtlCol="0">
            <a:noAutofit/>
          </a:bodyPr>
          <a:lstStyle/>
          <a:p>
            <a:pPr marL="18795" algn="just">
              <a:lnSpc>
                <a:spcPts val="915"/>
              </a:lnSpc>
            </a:pPr>
            <a:r>
              <a:rPr lang="uk-UA" sz="800" spc="41" dirty="0">
                <a:solidFill>
                  <a:srgbClr val="121212"/>
                </a:solidFill>
                <a:latin typeface="Times New Roman"/>
                <a:cs typeface="Times New Roman"/>
              </a:rPr>
              <a:t>Стандартні оцінки похибки (область) </a:t>
            </a:r>
          </a:p>
          <a:p>
            <a:pPr marL="18795" algn="just">
              <a:lnSpc>
                <a:spcPts val="915"/>
              </a:lnSpc>
            </a:pPr>
            <a:r>
              <a:rPr lang="uk-UA" sz="800" spc="41" dirty="0">
                <a:solidFill>
                  <a:srgbClr val="121212"/>
                </a:solidFill>
                <a:latin typeface="Times New Roman"/>
                <a:cs typeface="Times New Roman"/>
              </a:rPr>
              <a:t>(</a:t>
            </a:r>
            <a:r>
              <a:rPr lang="en-GB" sz="800" spc="41" dirty="0">
                <a:solidFill>
                  <a:srgbClr val="121212"/>
                </a:solidFill>
                <a:latin typeface="Times New Roman"/>
                <a:cs typeface="Times New Roman"/>
              </a:rPr>
              <a:t>reg-direct) / direct * 100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66639" y="4885262"/>
            <a:ext cx="2905506" cy="583716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lang="ru-RU" sz="1400" spc="37" dirty="0">
                <a:solidFill>
                  <a:srgbClr val="040404"/>
                </a:solidFill>
                <a:latin typeface="Arial"/>
                <a:cs typeface="Arial"/>
              </a:rPr>
              <a:t>Регресійні оцінки</a:t>
            </a:r>
            <a:endParaRPr lang="en-GB" sz="1400" spc="37" dirty="0">
              <a:solidFill>
                <a:srgbClr val="040404"/>
              </a:solidFill>
              <a:latin typeface="Arial"/>
              <a:cs typeface="Arial"/>
            </a:endParaRPr>
          </a:p>
          <a:p>
            <a:pPr marL="12700">
              <a:lnSpc>
                <a:spcPts val="1530"/>
              </a:lnSpc>
            </a:pPr>
            <a:r>
              <a:rPr lang="ru-RU" sz="1200" spc="37" dirty="0">
                <a:solidFill>
                  <a:srgbClr val="040404"/>
                </a:solidFill>
                <a:latin typeface="Arial"/>
                <a:cs typeface="Arial"/>
              </a:rPr>
              <a:t>Загальна площа біомаси [1'000 га]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78044" y="5136632"/>
            <a:ext cx="1684972" cy="1261693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5747">
              <a:lnSpc>
                <a:spcPts val="1425"/>
              </a:lnSpc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26044" y="5417104"/>
            <a:ext cx="243213" cy="685799"/>
          </a:xfrm>
          <a:prstGeom prst="rect">
            <a:avLst/>
          </a:prstGeom>
        </p:spPr>
        <p:txBody>
          <a:bodyPr wrap="square" lIns="0" tIns="34290" rIns="0" bIns="0" rtlCol="0">
            <a:noAutofit/>
          </a:bodyPr>
          <a:lstStyle/>
          <a:p>
            <a:pPr marL="12700">
              <a:lnSpc>
                <a:spcPts val="5400"/>
              </a:lnSpc>
            </a:pPr>
            <a:r>
              <a:rPr sz="5200" spc="-796" dirty="0">
                <a:solidFill>
                  <a:srgbClr val="040404"/>
                </a:solidFill>
                <a:latin typeface="Arial"/>
                <a:cs typeface="Arial"/>
              </a:rPr>
              <a:t>-</a:t>
            </a:r>
            <a:endParaRPr sz="5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2036" y="5631839"/>
            <a:ext cx="1426231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4" dirty="0">
                <a:solidFill>
                  <a:srgbClr val="525252"/>
                </a:solidFill>
                <a:latin typeface="Times New Roman"/>
                <a:cs typeface="Times New Roman"/>
              </a:rPr>
              <a:t>1</a:t>
            </a:r>
            <a:r>
              <a:rPr sz="600" spc="9" dirty="0">
                <a:solidFill>
                  <a:srgbClr val="3D3D3D"/>
                </a:solidFill>
                <a:latin typeface="Times New Roman"/>
                <a:cs typeface="Times New Roman"/>
              </a:rPr>
              <a:t>0</a:t>
            </a:r>
            <a:r>
              <a:rPr sz="600" spc="0" dirty="0">
                <a:solidFill>
                  <a:srgbClr val="3D3D3D"/>
                </a:solidFill>
                <a:latin typeface="Times New Roman"/>
                <a:cs typeface="Times New Roman"/>
              </a:rPr>
              <a:t>0       </a:t>
            </a:r>
            <a:r>
              <a:rPr sz="600" spc="21" dirty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600" spc="0" dirty="0">
                <a:solidFill>
                  <a:srgbClr val="3D3D3D"/>
                </a:solidFill>
                <a:latin typeface="Times New Roman"/>
                <a:cs typeface="Times New Roman"/>
              </a:rPr>
              <a:t>0      </a:t>
            </a:r>
            <a:r>
              <a:rPr sz="600" spc="115" dirty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600" spc="4" dirty="0">
                <a:solidFill>
                  <a:srgbClr val="3D3D3D"/>
                </a:solidFill>
                <a:latin typeface="Times New Roman"/>
                <a:cs typeface="Times New Roman"/>
              </a:rPr>
              <a:t>10</a:t>
            </a:r>
            <a:r>
              <a:rPr sz="600" spc="0" dirty="0">
                <a:solidFill>
                  <a:srgbClr val="3D3D3D"/>
                </a:solidFill>
                <a:latin typeface="Times New Roman"/>
                <a:cs typeface="Times New Roman"/>
              </a:rPr>
              <a:t>0    </a:t>
            </a:r>
            <a:r>
              <a:rPr sz="600" spc="111" dirty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600" spc="4" dirty="0">
                <a:solidFill>
                  <a:srgbClr val="3D3D3D"/>
                </a:solidFill>
                <a:latin typeface="Times New Roman"/>
                <a:cs typeface="Times New Roman"/>
              </a:rPr>
              <a:t>2</a:t>
            </a:r>
            <a:r>
              <a:rPr sz="600" spc="9" dirty="0">
                <a:solidFill>
                  <a:srgbClr val="3D3D3D"/>
                </a:solidFill>
                <a:latin typeface="Times New Roman"/>
                <a:cs typeface="Times New Roman"/>
              </a:rPr>
              <a:t>0</a:t>
            </a:r>
            <a:r>
              <a:rPr sz="600" spc="0" dirty="0">
                <a:solidFill>
                  <a:srgbClr val="3D3D3D"/>
                </a:solidFill>
                <a:latin typeface="Times New Roman"/>
                <a:cs typeface="Times New Roman"/>
              </a:rPr>
              <a:t>0    </a:t>
            </a:r>
            <a:r>
              <a:rPr sz="600" spc="112" dirty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600" spc="4" dirty="0">
                <a:solidFill>
                  <a:srgbClr val="3D3D3D"/>
                </a:solidFill>
                <a:latin typeface="Times New Roman"/>
                <a:cs typeface="Times New Roman"/>
              </a:rPr>
              <a:t>3</a:t>
            </a:r>
            <a:r>
              <a:rPr sz="600" spc="9" dirty="0">
                <a:solidFill>
                  <a:srgbClr val="3D3D3D"/>
                </a:solidFill>
                <a:latin typeface="Times New Roman"/>
                <a:cs typeface="Times New Roman"/>
              </a:rPr>
              <a:t>0</a:t>
            </a:r>
            <a:r>
              <a:rPr sz="600" spc="0" dirty="0">
                <a:solidFill>
                  <a:srgbClr val="3D3D3D"/>
                </a:solidFill>
                <a:latin typeface="Times New Roman"/>
                <a:cs typeface="Times New Roman"/>
              </a:rPr>
              <a:t>0    </a:t>
            </a:r>
            <a:r>
              <a:rPr sz="600" spc="108" dirty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600" spc="71" dirty="0">
                <a:solidFill>
                  <a:srgbClr val="3D3D3D"/>
                </a:solidFill>
                <a:latin typeface="Times New Roman"/>
                <a:cs typeface="Times New Roman"/>
              </a:rPr>
              <a:t>4</a:t>
            </a:r>
            <a:r>
              <a:rPr sz="600" spc="65" dirty="0">
                <a:solidFill>
                  <a:srgbClr val="3D3D3D"/>
                </a:solidFill>
                <a:latin typeface="Times New Roman"/>
                <a:cs typeface="Times New Roman"/>
              </a:rPr>
              <a:t>0</a:t>
            </a:r>
            <a:r>
              <a:rPr sz="600" spc="59" dirty="0">
                <a:solidFill>
                  <a:srgbClr val="3D3D3D"/>
                </a:solidFill>
                <a:latin typeface="Times New Roman"/>
                <a:cs typeface="Times New Roman"/>
              </a:rPr>
              <a:t>0</a:t>
            </a:r>
            <a:r>
              <a:rPr sz="600" spc="94" dirty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600" spc="4" dirty="0">
                <a:solidFill>
                  <a:srgbClr val="3D3D3D"/>
                </a:solidFill>
                <a:latin typeface="Times New Roman"/>
                <a:cs typeface="Times New Roman"/>
              </a:rPr>
              <a:t>k</a:t>
            </a:r>
            <a:r>
              <a:rPr sz="600" spc="0" dirty="0">
                <a:solidFill>
                  <a:srgbClr val="3D3D3D"/>
                </a:solidFill>
                <a:latin typeface="Times New Roman"/>
                <a:cs typeface="Times New Roman"/>
              </a:rPr>
              <a:t>m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0" y="6445587"/>
            <a:ext cx="1107812" cy="165888"/>
          </a:xfrm>
          <a:prstGeom prst="rect">
            <a:avLst/>
          </a:prstGeom>
        </p:spPr>
        <p:txBody>
          <a:bodyPr wrap="square" lIns="0" tIns="7810" rIns="0" bIns="0" rtlCol="0">
            <a:noAutofit/>
          </a:bodyPr>
          <a:lstStyle/>
          <a:p>
            <a:pPr marL="12700">
              <a:lnSpc>
                <a:spcPts val="1230"/>
              </a:lnSpc>
            </a:pPr>
            <a:r>
              <a:rPr sz="1100" spc="-95" dirty="0">
                <a:solidFill>
                  <a:srgbClr val="121212"/>
                </a:solidFill>
                <a:latin typeface="Times New Roman"/>
                <a:cs typeface="Times New Roman"/>
              </a:rPr>
              <a:t>1</a:t>
            </a:r>
            <a:r>
              <a:rPr sz="1100" spc="167" dirty="0">
                <a:solidFill>
                  <a:srgbClr val="040404"/>
                </a:solidFill>
                <a:latin typeface="Times New Roman"/>
                <a:cs typeface="Times New Roman"/>
              </a:rPr>
              <a:t>0</a:t>
            </a:r>
            <a:r>
              <a:rPr sz="1100" spc="76" dirty="0">
                <a:solidFill>
                  <a:srgbClr val="040404"/>
                </a:solidFill>
                <a:latin typeface="Times New Roman"/>
                <a:cs typeface="Times New Roman"/>
              </a:rPr>
              <a:t>0</a:t>
            </a:r>
            <a:r>
              <a:rPr sz="1100" spc="0" dirty="0">
                <a:solidFill>
                  <a:srgbClr val="040404"/>
                </a:solidFill>
                <a:latin typeface="Times New Roman"/>
                <a:cs typeface="Times New Roman"/>
              </a:rPr>
              <a:t>       </a:t>
            </a:r>
            <a:r>
              <a:rPr sz="1100" spc="-89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00" spc="0" dirty="0">
                <a:solidFill>
                  <a:srgbClr val="040404"/>
                </a:solidFill>
                <a:latin typeface="Arial"/>
                <a:cs typeface="Arial"/>
              </a:rPr>
              <a:t>0     </a:t>
            </a:r>
            <a:r>
              <a:rPr sz="1100" spc="222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100" spc="-95" dirty="0">
                <a:solidFill>
                  <a:srgbClr val="121212"/>
                </a:solidFill>
                <a:latin typeface="Times New Roman"/>
                <a:cs typeface="Times New Roman"/>
              </a:rPr>
              <a:t>1</a:t>
            </a:r>
            <a:r>
              <a:rPr sz="1100" spc="167" dirty="0">
                <a:solidFill>
                  <a:srgbClr val="040404"/>
                </a:solidFill>
                <a:latin typeface="Times New Roman"/>
                <a:cs typeface="Times New Roman"/>
              </a:rPr>
              <a:t>0</a:t>
            </a:r>
            <a:r>
              <a:rPr sz="1100" spc="54" dirty="0">
                <a:solidFill>
                  <a:srgbClr val="040404"/>
                </a:solidFill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0044" y="6446375"/>
            <a:ext cx="287781" cy="16509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82" dirty="0">
                <a:solidFill>
                  <a:srgbClr val="040404"/>
                </a:solidFill>
                <a:latin typeface="Times New Roman"/>
                <a:cs typeface="Times New Roman"/>
              </a:rPr>
              <a:t>200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4572" y="6446375"/>
            <a:ext cx="293624" cy="16509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97" dirty="0">
                <a:solidFill>
                  <a:srgbClr val="121212"/>
                </a:solidFill>
                <a:latin typeface="Times New Roman"/>
                <a:cs typeface="Times New Roman"/>
              </a:rPr>
              <a:t>3</a:t>
            </a:r>
            <a:r>
              <a:rPr sz="1100" spc="97" dirty="0">
                <a:solidFill>
                  <a:srgbClr val="040404"/>
                </a:solidFill>
                <a:latin typeface="Times New Roman"/>
                <a:cs typeface="Times New Roman"/>
              </a:rPr>
              <a:t>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59099" y="6446375"/>
            <a:ext cx="530014" cy="16509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34" dirty="0">
                <a:solidFill>
                  <a:srgbClr val="121212"/>
                </a:solidFill>
                <a:latin typeface="Times New Roman"/>
                <a:cs typeface="Times New Roman"/>
              </a:rPr>
              <a:t>4</a:t>
            </a:r>
            <a:r>
              <a:rPr sz="1100" spc="34" dirty="0">
                <a:solidFill>
                  <a:srgbClr val="040404"/>
                </a:solidFill>
                <a:latin typeface="Times New Roman"/>
                <a:cs typeface="Times New Roman"/>
              </a:rPr>
              <a:t>00  </a:t>
            </a:r>
            <a:r>
              <a:rPr sz="1100" spc="34" dirty="0">
                <a:solidFill>
                  <a:srgbClr val="121212"/>
                </a:solidFill>
                <a:latin typeface="Times New Roman"/>
                <a:cs typeface="Times New Roman"/>
              </a:rPr>
              <a:t>km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872AA3-0F16-09D3-1049-BE7877479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8" y="157020"/>
            <a:ext cx="3372685" cy="512751"/>
          </a:xfrm>
          <a:prstGeom prst="rect">
            <a:avLst/>
          </a:prstGeom>
        </p:spPr>
      </p:pic>
      <p:pic>
        <p:nvPicPr>
          <p:cNvPr id="20" name="Picture 19" descr="A number of numbers on a white background&#10;&#10;Description automatically generated">
            <a:extLst>
              <a:ext uri="{FF2B5EF4-FFF2-40B4-BE49-F238E27FC236}">
                <a16:creationId xmlns:a16="http://schemas.microsoft.com/office/drawing/2014/main" id="{26EDB07C-621A-CC23-F234-CBA74DC41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58" y="5379941"/>
            <a:ext cx="1365132" cy="1062928"/>
          </a:xfrm>
          <a:prstGeom prst="rect">
            <a:avLst/>
          </a:prstGeom>
        </p:spPr>
      </p:pic>
      <p:pic>
        <p:nvPicPr>
          <p:cNvPr id="22" name="Picture 21" descr="A table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C4FD5F0D-042B-3964-B5B5-D8F3C898B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98" y="5062074"/>
            <a:ext cx="825337" cy="6357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7517" y="698500"/>
            <a:ext cx="2996946" cy="748594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21844" marR="24764" lvl="0" indent="0" algn="l" defTabSz="914400" rtl="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28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Показове дослідження </a:t>
            </a:r>
            <a:r>
              <a:rPr kumimoji="0" lang="en-GB" sz="1400" b="1" i="0" u="none" strike="noStrike" kern="1200" cap="none" spc="28" normalizeH="0" baseline="0" noProof="0" dirty="0" err="1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nFIESTA</a:t>
            </a:r>
            <a:endParaRPr kumimoji="0" lang="en-GB" sz="1400" b="1" i="0" u="none" strike="noStrike" kern="1200" cap="none" spc="28" normalizeH="0" baseline="0" noProof="0" dirty="0">
              <a:ln>
                <a:noFill/>
              </a:ln>
              <a:solidFill>
                <a:srgbClr val="05050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844" marR="24764" lvl="0" indent="0" algn="l" defTabSz="914400" rtl="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28" normalizeH="0" baseline="0" noProof="0" dirty="0">
              <a:ln>
                <a:noFill/>
              </a:ln>
              <a:solidFill>
                <a:srgbClr val="05050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844" marR="24764" lvl="0" indent="0" algn="l" defTabSz="914400" rtl="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28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 IGN </a:t>
            </a:r>
            <a:r>
              <a:rPr kumimoji="0" lang="en-GB" sz="1400" b="1" i="0" u="none" strike="noStrike" kern="1200" cap="none" spc="28" normalizeH="0" baseline="0" noProof="0" dirty="0" err="1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Thünen</a:t>
            </a:r>
            <a:r>
              <a:rPr kumimoji="0" lang="en-GB" sz="1400" b="1" i="0" u="none" strike="noStrike" kern="1200" cap="none" spc="28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UHUL WSL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93350" y="4724433"/>
            <a:ext cx="1888636" cy="317467"/>
          </a:xfrm>
          <a:prstGeom prst="rect">
            <a:avLst/>
          </a:prstGeom>
        </p:spPr>
        <p:txBody>
          <a:bodyPr wrap="square" lIns="0" tIns="5810" rIns="0" bIns="0" rtlCol="0">
            <a:noAutofit/>
          </a:bodyPr>
          <a:lstStyle/>
          <a:p>
            <a:pPr marL="21843">
              <a:lnSpc>
                <a:spcPts val="915"/>
              </a:lnSpc>
            </a:pPr>
            <a:r>
              <a:rPr lang="uk-UA" sz="800" spc="41" dirty="0">
                <a:solidFill>
                  <a:srgbClr val="1F1F1F"/>
                </a:solidFill>
                <a:latin typeface="Times New Roman"/>
                <a:cs typeface="Times New Roman"/>
              </a:rPr>
              <a:t>Стандартні оцінки похибки</a:t>
            </a:r>
            <a:r>
              <a:rPr sz="800" spc="41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800" spc="41" dirty="0">
                <a:solidFill>
                  <a:srgbClr val="080808"/>
                </a:solidFill>
                <a:latin typeface="Times New Roman"/>
                <a:cs typeface="Times New Roman"/>
              </a:rPr>
              <a:t>(</a:t>
            </a:r>
            <a:r>
              <a:rPr lang="uk-UA" sz="800" spc="41" dirty="0">
                <a:solidFill>
                  <a:srgbClr val="080808"/>
                </a:solidFill>
                <a:latin typeface="Times New Roman"/>
                <a:cs typeface="Times New Roman"/>
              </a:rPr>
              <a:t>біомаса</a:t>
            </a:r>
            <a:r>
              <a:rPr sz="800" spc="41" dirty="0">
                <a:solidFill>
                  <a:srgbClr val="080808"/>
                </a:solidFill>
                <a:latin typeface="Times New Roman"/>
                <a:cs typeface="Times New Roman"/>
              </a:rPr>
              <a:t>)</a:t>
            </a:r>
            <a:endParaRPr sz="800" dirty="0">
              <a:latin typeface="Times New Roman"/>
              <a:cs typeface="Times New Roman"/>
            </a:endParaRPr>
          </a:p>
          <a:p>
            <a:pPr marL="21843" marR="15240">
              <a:lnSpc>
                <a:spcPct val="95825"/>
              </a:lnSpc>
              <a:spcBef>
                <a:spcPts val="591"/>
              </a:spcBef>
            </a:pPr>
            <a:r>
              <a:rPr sz="700" spc="33" dirty="0">
                <a:solidFill>
                  <a:srgbClr val="1F1F1F"/>
                </a:solidFill>
                <a:latin typeface="Times New Roman"/>
                <a:cs typeface="Times New Roman"/>
              </a:rPr>
              <a:t>(r</a:t>
            </a:r>
            <a:r>
              <a:rPr sz="700" spc="33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700" spc="33" dirty="0">
                <a:solidFill>
                  <a:srgbClr val="1F1F1F"/>
                </a:solidFill>
                <a:latin typeface="Times New Roman"/>
                <a:cs typeface="Times New Roman"/>
              </a:rPr>
              <a:t>g  </a:t>
            </a:r>
            <a:r>
              <a:rPr sz="700" spc="33" dirty="0">
                <a:solidFill>
                  <a:srgbClr val="595959"/>
                </a:solidFill>
                <a:latin typeface="Times New Roman"/>
                <a:cs typeface="Times New Roman"/>
              </a:rPr>
              <a:t>- </a:t>
            </a:r>
            <a:r>
              <a:rPr sz="700" spc="33" dirty="0">
                <a:solidFill>
                  <a:srgbClr val="1F1F1F"/>
                </a:solidFill>
                <a:latin typeface="Times New Roman"/>
                <a:cs typeface="Times New Roman"/>
              </a:rPr>
              <a:t>d</a:t>
            </a:r>
            <a:r>
              <a:rPr sz="700" spc="33" dirty="0">
                <a:solidFill>
                  <a:srgbClr val="2F2F2F"/>
                </a:solidFill>
                <a:latin typeface="Times New Roman"/>
                <a:cs typeface="Times New Roman"/>
              </a:rPr>
              <a:t>i</a:t>
            </a:r>
            <a:r>
              <a:rPr sz="700" spc="33" dirty="0">
                <a:solidFill>
                  <a:srgbClr val="1F1F1F"/>
                </a:solidFill>
                <a:latin typeface="Times New Roman"/>
                <a:cs typeface="Times New Roman"/>
              </a:rPr>
              <a:t>r</a:t>
            </a:r>
            <a:r>
              <a:rPr sz="700" spc="33" dirty="0">
                <a:solidFill>
                  <a:srgbClr val="2F2F2F"/>
                </a:solidFill>
                <a:latin typeface="Times New Roman"/>
                <a:cs typeface="Times New Roman"/>
              </a:rPr>
              <a:t>e</a:t>
            </a:r>
            <a:r>
              <a:rPr sz="700" spc="33" dirty="0">
                <a:solidFill>
                  <a:srgbClr val="1F1F1F"/>
                </a:solidFill>
                <a:latin typeface="Times New Roman"/>
                <a:cs typeface="Times New Roman"/>
              </a:rPr>
              <a:t>c</a:t>
            </a:r>
            <a:r>
              <a:rPr sz="700" spc="33" dirty="0">
                <a:solidFill>
                  <a:srgbClr val="080808"/>
                </a:solidFill>
                <a:latin typeface="Times New Roman"/>
                <a:cs typeface="Times New Roman"/>
              </a:rPr>
              <a:t>t</a:t>
            </a:r>
            <a:r>
              <a:rPr sz="700" spc="33" dirty="0">
                <a:solidFill>
                  <a:srgbClr val="1F1F1F"/>
                </a:solidFill>
                <a:latin typeface="Times New Roman"/>
                <a:cs typeface="Times New Roman"/>
              </a:rPr>
              <a:t>)/ </a:t>
            </a:r>
            <a:r>
              <a:rPr sz="700" spc="33" dirty="0">
                <a:solidFill>
                  <a:srgbClr val="2F2F2F"/>
                </a:solidFill>
                <a:latin typeface="Times New Roman"/>
                <a:cs typeface="Times New Roman"/>
              </a:rPr>
              <a:t>d</a:t>
            </a:r>
            <a:r>
              <a:rPr sz="700" spc="33" dirty="0">
                <a:solidFill>
                  <a:srgbClr val="080808"/>
                </a:solidFill>
                <a:latin typeface="Times New Roman"/>
                <a:cs typeface="Times New Roman"/>
              </a:rPr>
              <a:t>i</a:t>
            </a:r>
            <a:r>
              <a:rPr sz="700" spc="33" dirty="0">
                <a:solidFill>
                  <a:srgbClr val="3F3F3F"/>
                </a:solidFill>
                <a:latin typeface="Times New Roman"/>
                <a:cs typeface="Times New Roman"/>
              </a:rPr>
              <a:t>r</a:t>
            </a:r>
            <a:r>
              <a:rPr sz="700" spc="33" dirty="0">
                <a:solidFill>
                  <a:srgbClr val="2F2F2F"/>
                </a:solidFill>
                <a:latin typeface="Times New Roman"/>
                <a:cs typeface="Times New Roman"/>
              </a:rPr>
              <a:t>ec</a:t>
            </a:r>
            <a:r>
              <a:rPr sz="700" spc="33" dirty="0">
                <a:solidFill>
                  <a:srgbClr val="1F1F1F"/>
                </a:solidFill>
                <a:latin typeface="Times New Roman"/>
                <a:cs typeface="Times New Roman"/>
              </a:rPr>
              <a:t>t</a:t>
            </a:r>
            <a:r>
              <a:rPr sz="700" spc="33" dirty="0">
                <a:solidFill>
                  <a:srgbClr val="595959"/>
                </a:solidFill>
                <a:latin typeface="Times New Roman"/>
                <a:cs typeface="Times New Roman"/>
              </a:rPr>
              <a:t>* </a:t>
            </a:r>
            <a:r>
              <a:rPr sz="700" spc="33" dirty="0">
                <a:solidFill>
                  <a:srgbClr val="1F1F1F"/>
                </a:solidFill>
                <a:latin typeface="Times New Roman"/>
                <a:cs typeface="Times New Roman"/>
              </a:rPr>
              <a:t>1</a:t>
            </a:r>
            <a:r>
              <a:rPr sz="700" spc="33" dirty="0">
                <a:solidFill>
                  <a:srgbClr val="2F2F2F"/>
                </a:solidFill>
                <a:latin typeface="Times New Roman"/>
                <a:cs typeface="Times New Roman"/>
              </a:rPr>
              <a:t>00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1750" y="4809565"/>
            <a:ext cx="2676907" cy="607539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30988" marR="24765">
              <a:lnSpc>
                <a:spcPts val="1430"/>
              </a:lnSpc>
            </a:pPr>
            <a:r>
              <a:rPr lang="uk-UA" sz="1300" spc="84" dirty="0">
                <a:solidFill>
                  <a:srgbClr val="080808"/>
                </a:solidFill>
                <a:latin typeface="Arial"/>
                <a:cs typeface="Arial"/>
              </a:rPr>
              <a:t>Результати регресійних розрахунків</a:t>
            </a:r>
          </a:p>
          <a:p>
            <a:pPr marL="30988" marR="24765">
              <a:lnSpc>
                <a:spcPts val="1430"/>
              </a:lnSpc>
            </a:pPr>
            <a:r>
              <a:rPr lang="uk-UA" sz="1300" spc="84" dirty="0">
                <a:solidFill>
                  <a:srgbClr val="080808"/>
                </a:solidFill>
                <a:latin typeface="Arial"/>
                <a:cs typeface="Arial"/>
              </a:rPr>
              <a:t>Загальна біомаса</a:t>
            </a:r>
            <a:r>
              <a:rPr sz="1300" spc="68" dirty="0">
                <a:solidFill>
                  <a:srgbClr val="080808"/>
                </a:solidFill>
                <a:latin typeface="Times New Roman"/>
                <a:cs typeface="Times New Roman"/>
              </a:rPr>
              <a:t>[1</a:t>
            </a:r>
            <a:r>
              <a:rPr sz="1300" spc="68" dirty="0">
                <a:solidFill>
                  <a:srgbClr val="1F1F1F"/>
                </a:solidFill>
                <a:latin typeface="Times New Roman"/>
                <a:cs typeface="Times New Roman"/>
              </a:rPr>
              <a:t>'</a:t>
            </a:r>
            <a:r>
              <a:rPr sz="1300" spc="68" dirty="0">
                <a:solidFill>
                  <a:srgbClr val="080808"/>
                </a:solidFill>
                <a:latin typeface="Times New Roman"/>
                <a:cs typeface="Times New Roman"/>
              </a:rPr>
              <a:t>000'000 t]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26043" y="5417104"/>
            <a:ext cx="245412" cy="685799"/>
          </a:xfrm>
          <a:prstGeom prst="rect">
            <a:avLst/>
          </a:prstGeom>
        </p:spPr>
        <p:txBody>
          <a:bodyPr wrap="square" lIns="0" tIns="34290" rIns="0" bIns="0" rtlCol="0">
            <a:noAutofit/>
          </a:bodyPr>
          <a:lstStyle/>
          <a:p>
            <a:pPr marL="12700">
              <a:lnSpc>
                <a:spcPts val="5400"/>
              </a:lnSpc>
            </a:pPr>
            <a:r>
              <a:rPr sz="5200" spc="-779" dirty="0">
                <a:solidFill>
                  <a:srgbClr val="080808"/>
                </a:solidFill>
                <a:latin typeface="Arial"/>
                <a:cs typeface="Arial"/>
              </a:rPr>
              <a:t>-</a:t>
            </a:r>
            <a:endParaRPr sz="5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5083" y="5631839"/>
            <a:ext cx="1426231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4" dirty="0">
                <a:solidFill>
                  <a:srgbClr val="1F1F1F"/>
                </a:solidFill>
                <a:latin typeface="Times New Roman"/>
                <a:cs typeface="Times New Roman"/>
              </a:rPr>
              <a:t>1</a:t>
            </a:r>
            <a:r>
              <a:rPr sz="600" spc="9" dirty="0">
                <a:solidFill>
                  <a:srgbClr val="3F3F3F"/>
                </a:solidFill>
                <a:latin typeface="Times New Roman"/>
                <a:cs typeface="Times New Roman"/>
              </a:rPr>
              <a:t>0</a:t>
            </a:r>
            <a:r>
              <a:rPr sz="600" spc="0" dirty="0">
                <a:solidFill>
                  <a:srgbClr val="3F3F3F"/>
                </a:solidFill>
                <a:latin typeface="Times New Roman"/>
                <a:cs typeface="Times New Roman"/>
              </a:rPr>
              <a:t>0       </a:t>
            </a:r>
            <a:r>
              <a:rPr sz="600" spc="21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600" spc="0" dirty="0">
                <a:solidFill>
                  <a:srgbClr val="3F3F3F"/>
                </a:solidFill>
                <a:latin typeface="Times New Roman"/>
                <a:cs typeface="Times New Roman"/>
              </a:rPr>
              <a:t>0      </a:t>
            </a:r>
            <a:r>
              <a:rPr sz="600" spc="116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600" spc="0" dirty="0">
                <a:solidFill>
                  <a:srgbClr val="3F3F3F"/>
                </a:solidFill>
                <a:latin typeface="Times New Roman"/>
                <a:cs typeface="Times New Roman"/>
              </a:rPr>
              <a:t>1</a:t>
            </a:r>
            <a:r>
              <a:rPr sz="600" spc="9" dirty="0">
                <a:solidFill>
                  <a:srgbClr val="3F3F3F"/>
                </a:solidFill>
                <a:latin typeface="Times New Roman"/>
                <a:cs typeface="Times New Roman"/>
              </a:rPr>
              <a:t>0</a:t>
            </a:r>
            <a:r>
              <a:rPr sz="600" spc="0" dirty="0">
                <a:solidFill>
                  <a:srgbClr val="3F3F3F"/>
                </a:solidFill>
                <a:latin typeface="Times New Roman"/>
                <a:cs typeface="Times New Roman"/>
              </a:rPr>
              <a:t>0    </a:t>
            </a:r>
            <a:r>
              <a:rPr sz="600" spc="9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600" spc="4" dirty="0">
                <a:solidFill>
                  <a:srgbClr val="3F3F3F"/>
                </a:solidFill>
                <a:latin typeface="Times New Roman"/>
                <a:cs typeface="Times New Roman"/>
              </a:rPr>
              <a:t>2</a:t>
            </a:r>
            <a:r>
              <a:rPr sz="600" spc="9" dirty="0">
                <a:solidFill>
                  <a:srgbClr val="3F3F3F"/>
                </a:solidFill>
                <a:latin typeface="Times New Roman"/>
                <a:cs typeface="Times New Roman"/>
              </a:rPr>
              <a:t>0</a:t>
            </a:r>
            <a:r>
              <a:rPr sz="600" spc="0" dirty="0">
                <a:solidFill>
                  <a:srgbClr val="2F2F2F"/>
                </a:solidFill>
                <a:latin typeface="Times New Roman"/>
                <a:cs typeface="Times New Roman"/>
              </a:rPr>
              <a:t>0    </a:t>
            </a:r>
            <a:r>
              <a:rPr sz="600" spc="13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600" spc="4" dirty="0">
                <a:solidFill>
                  <a:srgbClr val="3F3F3F"/>
                </a:solidFill>
                <a:latin typeface="Times New Roman"/>
                <a:cs typeface="Times New Roman"/>
              </a:rPr>
              <a:t>3</a:t>
            </a:r>
            <a:r>
              <a:rPr sz="600" spc="9" dirty="0">
                <a:solidFill>
                  <a:srgbClr val="3F3F3F"/>
                </a:solidFill>
                <a:latin typeface="Times New Roman"/>
                <a:cs typeface="Times New Roman"/>
              </a:rPr>
              <a:t>0</a:t>
            </a:r>
            <a:r>
              <a:rPr sz="600" spc="0" dirty="0">
                <a:solidFill>
                  <a:srgbClr val="3F3F3F"/>
                </a:solidFill>
                <a:latin typeface="Times New Roman"/>
                <a:cs typeface="Times New Roman"/>
              </a:rPr>
              <a:t>0    </a:t>
            </a:r>
            <a:r>
              <a:rPr sz="600" spc="109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600" spc="65" dirty="0">
                <a:solidFill>
                  <a:srgbClr val="2F2F2F"/>
                </a:solidFill>
                <a:latin typeface="Times New Roman"/>
                <a:cs typeface="Times New Roman"/>
              </a:rPr>
              <a:t>4</a:t>
            </a:r>
            <a:r>
              <a:rPr sz="600" spc="71" dirty="0">
                <a:solidFill>
                  <a:srgbClr val="3F3F3F"/>
                </a:solidFill>
                <a:latin typeface="Times New Roman"/>
                <a:cs typeface="Times New Roman"/>
              </a:rPr>
              <a:t>0</a:t>
            </a:r>
            <a:r>
              <a:rPr sz="600" spc="59" dirty="0">
                <a:solidFill>
                  <a:srgbClr val="3F3F3F"/>
                </a:solidFill>
                <a:latin typeface="Times New Roman"/>
                <a:cs typeface="Times New Roman"/>
              </a:rPr>
              <a:t>0</a:t>
            </a:r>
            <a:r>
              <a:rPr sz="600" spc="69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600" spc="-12" dirty="0">
                <a:solidFill>
                  <a:srgbClr val="3F3F3F"/>
                </a:solidFill>
                <a:latin typeface="Times New Roman"/>
                <a:cs typeface="Times New Roman"/>
              </a:rPr>
              <a:t>k</a:t>
            </a:r>
            <a:r>
              <a:rPr sz="600" spc="26" dirty="0">
                <a:solidFill>
                  <a:srgbClr val="3F3F3F"/>
                </a:solidFill>
                <a:latin typeface="Times New Roman"/>
                <a:cs typeface="Times New Roman"/>
              </a:rPr>
              <a:t>m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0" y="6445587"/>
            <a:ext cx="1108256" cy="165888"/>
          </a:xfrm>
          <a:prstGeom prst="rect">
            <a:avLst/>
          </a:prstGeom>
        </p:spPr>
        <p:txBody>
          <a:bodyPr wrap="square" lIns="0" tIns="7810" rIns="0" bIns="0" rtlCol="0">
            <a:noAutofit/>
          </a:bodyPr>
          <a:lstStyle/>
          <a:p>
            <a:pPr marL="12700">
              <a:lnSpc>
                <a:spcPts val="1230"/>
              </a:lnSpc>
            </a:pPr>
            <a:r>
              <a:rPr sz="1100" spc="-95" dirty="0">
                <a:solidFill>
                  <a:srgbClr val="080808"/>
                </a:solidFill>
                <a:latin typeface="Times New Roman"/>
                <a:cs typeface="Times New Roman"/>
              </a:rPr>
              <a:t>1</a:t>
            </a:r>
            <a:r>
              <a:rPr sz="1100" spc="168" dirty="0">
                <a:solidFill>
                  <a:srgbClr val="080808"/>
                </a:solidFill>
                <a:latin typeface="Times New Roman"/>
                <a:cs typeface="Times New Roman"/>
              </a:rPr>
              <a:t>0</a:t>
            </a:r>
            <a:r>
              <a:rPr sz="1100" spc="59" dirty="0">
                <a:solidFill>
                  <a:srgbClr val="080808"/>
                </a:solidFill>
                <a:latin typeface="Times New Roman"/>
                <a:cs typeface="Times New Roman"/>
              </a:rPr>
              <a:t>0</a:t>
            </a:r>
            <a:r>
              <a:rPr sz="1100" spc="0" dirty="0">
                <a:solidFill>
                  <a:srgbClr val="080808"/>
                </a:solidFill>
                <a:latin typeface="Times New Roman"/>
                <a:cs typeface="Times New Roman"/>
              </a:rPr>
              <a:t>       </a:t>
            </a:r>
            <a:r>
              <a:rPr sz="1100" spc="-75" dirty="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sz="1100" spc="0" dirty="0">
                <a:solidFill>
                  <a:srgbClr val="080808"/>
                </a:solidFill>
                <a:latin typeface="Arial"/>
                <a:cs typeface="Arial"/>
              </a:rPr>
              <a:t>0     </a:t>
            </a:r>
            <a:r>
              <a:rPr sz="1100" spc="222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100" spc="-95" dirty="0">
                <a:solidFill>
                  <a:srgbClr val="1F1F1F"/>
                </a:solidFill>
                <a:latin typeface="Times New Roman"/>
                <a:cs typeface="Times New Roman"/>
              </a:rPr>
              <a:t>1</a:t>
            </a:r>
            <a:r>
              <a:rPr sz="1100" spc="146" dirty="0">
                <a:solidFill>
                  <a:srgbClr val="080808"/>
                </a:solidFill>
                <a:latin typeface="Times New Roman"/>
                <a:cs typeface="Times New Roman"/>
              </a:rPr>
              <a:t>0</a:t>
            </a:r>
            <a:r>
              <a:rPr sz="1100" spc="81" dirty="0">
                <a:solidFill>
                  <a:srgbClr val="080808"/>
                </a:solidFill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0044" y="6446375"/>
            <a:ext cx="288226" cy="16509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84" dirty="0">
                <a:solidFill>
                  <a:srgbClr val="080808"/>
                </a:solidFill>
                <a:latin typeface="Times New Roman"/>
                <a:cs typeface="Times New Roman"/>
              </a:rPr>
              <a:t>200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4572" y="6446375"/>
            <a:ext cx="294322" cy="16509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99" dirty="0">
                <a:solidFill>
                  <a:srgbClr val="080808"/>
                </a:solidFill>
                <a:latin typeface="Times New Roman"/>
                <a:cs typeface="Times New Roman"/>
              </a:rPr>
              <a:t>300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59100" y="6446375"/>
            <a:ext cx="528928" cy="16509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33" dirty="0">
                <a:solidFill>
                  <a:srgbClr val="1F1F1F"/>
                </a:solidFill>
                <a:latin typeface="Times New Roman"/>
                <a:cs typeface="Times New Roman"/>
              </a:rPr>
              <a:t>4</a:t>
            </a:r>
            <a:r>
              <a:rPr sz="1100" spc="33" dirty="0">
                <a:solidFill>
                  <a:srgbClr val="080808"/>
                </a:solidFill>
                <a:latin typeface="Times New Roman"/>
                <a:cs typeface="Times New Roman"/>
              </a:rPr>
              <a:t>00  km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DE3CBF-D2EB-6F0B-7BEC-EA647B504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17" y="156043"/>
            <a:ext cx="2895600" cy="516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AFDD81-0544-EDE7-BD94-F3BE1C2AB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369" y="5417104"/>
            <a:ext cx="1200150" cy="1009650"/>
          </a:xfrm>
          <a:prstGeom prst="rect">
            <a:avLst/>
          </a:prstGeom>
        </p:spPr>
      </p:pic>
      <p:pic>
        <p:nvPicPr>
          <p:cNvPr id="17" name="Picture 16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7721B585-DC39-88A6-2E50-874C31E9E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50" y="5041900"/>
            <a:ext cx="838200" cy="6430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2700" y="1270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83996" y="1334228"/>
            <a:ext cx="3207847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spc="-853" dirty="0">
                <a:solidFill>
                  <a:srgbClr val="0462C1"/>
                </a:solidFill>
                <a:latin typeface="Arial"/>
                <a:cs typeface="Arial"/>
              </a:rPr>
              <a:t>nFIESTA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3204" y="1334228"/>
            <a:ext cx="1472566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6950" y="1310542"/>
            <a:ext cx="3274258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lang="uk-UA" sz="7200" spc="-543" dirty="0">
                <a:solidFill>
                  <a:srgbClr val="7E7E7E"/>
                </a:solidFill>
                <a:latin typeface="Arial"/>
                <a:cs typeface="Arial"/>
              </a:rPr>
              <a:t>минуле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8276" y="2455722"/>
            <a:ext cx="10087099" cy="985977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sz="1400" spc="-219" dirty="0">
                <a:solidFill>
                  <a:srgbClr val="7E7E7E"/>
                </a:solidFill>
                <a:latin typeface="Arial"/>
                <a:cs typeface="Arial"/>
              </a:rPr>
              <a:t>■</a:t>
            </a:r>
            <a:r>
              <a:rPr sz="1400" spc="-100" dirty="0">
                <a:solidFill>
                  <a:srgbClr val="7E7E7E"/>
                </a:solidFill>
                <a:latin typeface="Arial"/>
                <a:cs typeface="Arial"/>
              </a:rPr>
              <a:t>    </a:t>
            </a:r>
            <a:r>
              <a:rPr sz="1800" b="1" spc="150" dirty="0">
                <a:latin typeface="Arial"/>
                <a:cs typeface="Arial"/>
              </a:rPr>
              <a:t> </a:t>
            </a:r>
            <a:r>
              <a:rPr lang="uk-UA" sz="1800" spc="8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У першій частині </a:t>
            </a:r>
            <a:r>
              <a:rPr lang="uk-UA" sz="1800" b="1" spc="8" dirty="0">
                <a:latin typeface="Arial"/>
                <a:cs typeface="Arial"/>
                <a:hlinkClick r:id="rId3"/>
              </a:rPr>
              <a:t>технічного звіту </a:t>
            </a:r>
            <a:r>
              <a:rPr lang="en-GB" sz="1800" b="1" spc="8" dirty="0">
                <a:latin typeface="Arial"/>
                <a:cs typeface="Arial"/>
                <a:hlinkClick r:id="rId3"/>
              </a:rPr>
              <a:t>DIABOLO D2.10 </a:t>
            </a:r>
            <a:r>
              <a:rPr lang="uk-UA" sz="1800" b="1" spc="8" dirty="0">
                <a:latin typeface="Arial"/>
                <a:cs typeface="Arial"/>
              </a:rPr>
              <a:t>запропоновано методи, що інтегрують польові дані НІЛ та допоміжні дані з різних часових точок для отримання актуальної інформації про статус та зміни лісів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6331" y="3501580"/>
            <a:ext cx="114909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sz="1600" spc="-95" dirty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8565" y="3501580"/>
            <a:ext cx="9306810" cy="646176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lang="ru-RU" sz="1600" spc="11" dirty="0">
                <a:solidFill>
                  <a:srgbClr val="7E7E7E"/>
                </a:solidFill>
                <a:latin typeface="Arial"/>
                <a:cs typeface="Arial"/>
              </a:rPr>
              <a:t>Основним методологічним принципом є </a:t>
            </a:r>
            <a:r>
              <a:rPr lang="ru-RU" sz="1600" b="1" spc="11" dirty="0">
                <a:latin typeface="Arial"/>
                <a:cs typeface="Arial"/>
              </a:rPr>
              <a:t>підхід нескінченної популяції до інвентаризації лісів, представлений Мандаллазом (1991, 2008) та Ерікссоном (1995)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6332" y="4147756"/>
            <a:ext cx="114909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sz="1600" spc="-95" dirty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8564" y="4147756"/>
            <a:ext cx="8977396" cy="579348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lang="ru-RU" sz="1600" spc="26" dirty="0">
                <a:solidFill>
                  <a:srgbClr val="7E7E7E"/>
                </a:solidFill>
                <a:latin typeface="Arial"/>
                <a:cs typeface="Arial"/>
              </a:rPr>
              <a:t>Цей принцип було узагальнено теоремою </a:t>
            </a:r>
            <a:r>
              <a:rPr lang="ru-RU" sz="1600" b="1" spc="26" dirty="0">
                <a:latin typeface="Arial"/>
                <a:cs typeface="Arial"/>
              </a:rPr>
              <a:t>Горвіца-Томсона для точкової вибірки з </a:t>
            </a:r>
            <a:r>
              <a:rPr lang="ru-RU" sz="1600" b="1" spc="26" dirty="0" err="1">
                <a:latin typeface="Arial"/>
                <a:cs typeface="Arial"/>
              </a:rPr>
              <a:t>неперервного</a:t>
            </a:r>
            <a:r>
              <a:rPr lang="ru-RU" sz="1600" b="1" spc="26" dirty="0">
                <a:latin typeface="Arial"/>
                <a:cs typeface="Arial"/>
              </a:rPr>
              <a:t> набору (Корді, 1993)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8276" y="4805731"/>
            <a:ext cx="10132212" cy="870204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sz="1400" spc="-219" dirty="0">
                <a:solidFill>
                  <a:srgbClr val="7E7E7E"/>
                </a:solidFill>
                <a:latin typeface="Arial"/>
                <a:cs typeface="Arial"/>
              </a:rPr>
              <a:t>■</a:t>
            </a:r>
            <a:r>
              <a:rPr sz="1400" spc="-100" dirty="0">
                <a:solidFill>
                  <a:srgbClr val="7E7E7E"/>
                </a:solidFill>
                <a:latin typeface="Arial"/>
                <a:cs typeface="Arial"/>
              </a:rPr>
              <a:t>      </a:t>
            </a:r>
            <a:r>
              <a:rPr sz="14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uk-UA" sz="1800" spc="33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Частина </a:t>
            </a:r>
            <a:r>
              <a:rPr lang="en-GB" sz="1800" spc="33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II </a:t>
            </a:r>
            <a:r>
              <a:rPr lang="uk-UA" sz="1800" b="1" spc="33" dirty="0">
                <a:latin typeface="Arial"/>
                <a:cs typeface="Arial"/>
                <a:hlinkClick r:id="rId3"/>
              </a:rPr>
              <a:t>технічного звіту </a:t>
            </a:r>
            <a:r>
              <a:rPr lang="en-GB" sz="1800" b="1" spc="33" dirty="0">
                <a:latin typeface="Arial"/>
                <a:cs typeface="Arial"/>
                <a:hlinkClick r:id="rId3"/>
              </a:rPr>
              <a:t>D2.10 </a:t>
            </a:r>
            <a:r>
              <a:rPr lang="uk-UA" sz="1800" b="1" spc="33" dirty="0">
                <a:latin typeface="Arial"/>
                <a:cs typeface="Arial"/>
              </a:rPr>
              <a:t>визначає методи, реалізовані в рамках </a:t>
            </a:r>
            <a:r>
              <a:rPr lang="en-GB" sz="1800" b="1" spc="33" dirty="0">
                <a:latin typeface="Arial"/>
                <a:cs typeface="Arial"/>
              </a:rPr>
              <a:t>DIABOLO, </a:t>
            </a:r>
            <a:r>
              <a:rPr lang="uk-UA" sz="1800" b="1" spc="33" dirty="0">
                <a:latin typeface="Arial"/>
                <a:cs typeface="Arial"/>
              </a:rPr>
              <a:t>тобто однофазні оцінки, з подальшим використанням допоміжних методів, тобто оцінок за допомогою моделей та оцінок на основі моделей (синтетичних) (</a:t>
            </a:r>
            <a:r>
              <a:rPr lang="uk-UA" sz="1800" spc="33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останні для сценаріїв, де немає польових даних</a:t>
            </a:r>
            <a:r>
              <a:rPr lang="uk-UA" sz="1800" b="1" spc="33" dirty="0">
                <a:latin typeface="Arial"/>
                <a:cs typeface="Arial"/>
              </a:rPr>
              <a:t>).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1427" y="6030073"/>
            <a:ext cx="3647948" cy="762000"/>
          </a:xfrm>
          <a:prstGeom prst="rect">
            <a:avLst/>
          </a:prstGeom>
        </p:spPr>
        <p:txBody>
          <a:bodyPr wrap="square" lIns="0" tIns="38100" rIns="0" bIns="0" rtlCol="0">
            <a:noAutofit/>
          </a:bodyPr>
          <a:lstStyle/>
          <a:p>
            <a:pPr marL="12700">
              <a:lnSpc>
                <a:spcPts val="6000"/>
              </a:lnSpc>
            </a:pPr>
            <a:r>
              <a:rPr lang="uk-UA" sz="1200" spc="70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              </a:t>
            </a:r>
            <a:r>
              <a:rPr sz="1200" spc="70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w</a:t>
            </a:r>
            <a:r>
              <a:rPr sz="1200" spc="118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w</a:t>
            </a:r>
            <a:r>
              <a:rPr sz="1200" spc="91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w</a:t>
            </a:r>
            <a:r>
              <a:rPr sz="1200" spc="-44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u</a:t>
            </a:r>
            <a:r>
              <a:rPr sz="1200" spc="50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h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u</a:t>
            </a:r>
            <a:r>
              <a:rPr sz="1200" spc="25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l</a:t>
            </a:r>
            <a:r>
              <a:rPr sz="1200" spc="22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spc="1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c</a:t>
            </a:r>
            <a:r>
              <a:rPr sz="1200" spc="-107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z</a:t>
            </a:r>
            <a:r>
              <a:rPr sz="1200" spc="89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86" dirty="0">
                <a:solidFill>
                  <a:srgbClr val="3F3F3F"/>
                </a:solidFill>
                <a:latin typeface="Arial"/>
                <a:cs typeface="Arial"/>
              </a:rPr>
              <a:t>I  </a:t>
            </a:r>
            <a:r>
              <a:rPr sz="1200" spc="-148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1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4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48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8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104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sz="1200" spc="-43" dirty="0">
                <a:solidFill>
                  <a:srgbClr val="3F3F3F"/>
                </a:solidFill>
                <a:latin typeface="Arial"/>
                <a:cs typeface="Arial"/>
              </a:rPr>
              <a:t>a</a:t>
            </a:r>
            <a:r>
              <a:rPr sz="1200" spc="17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2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10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-53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84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4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0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76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z</a:t>
            </a:r>
            <a:r>
              <a:rPr sz="1200" spc="-80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6" dirty="0">
                <a:solidFill>
                  <a:srgbClr val="3F3F3F"/>
                </a:solidFill>
                <a:latin typeface="Arial"/>
                <a:cs typeface="Arial"/>
              </a:rPr>
              <a:t>h</a:t>
            </a:r>
            <a:r>
              <a:rPr sz="1200" spc="153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51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-76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-21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9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r>
              <a:rPr sz="1200" spc="12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137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94D2C1-1946-6435-A7CA-6AA8CC9C0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842" y="6030073"/>
            <a:ext cx="530398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-24823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83996" y="1334228"/>
            <a:ext cx="3207847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spc="-853" dirty="0">
                <a:solidFill>
                  <a:srgbClr val="0462C1"/>
                </a:solidFill>
                <a:latin typeface="Arial"/>
                <a:cs typeface="Arial"/>
              </a:rPr>
              <a:t>nFIESTA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3204" y="1334228"/>
            <a:ext cx="1472566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endParaRPr sz="7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43652" y="1319757"/>
            <a:ext cx="3286958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lang="uk-UA" sz="7200" spc="-543" dirty="0">
                <a:solidFill>
                  <a:srgbClr val="808080"/>
                </a:solidFill>
                <a:latin typeface="Arial"/>
                <a:cs typeface="Arial"/>
              </a:rPr>
              <a:t>минуле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5748" y="2858813"/>
            <a:ext cx="10531602" cy="350852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lang="uk-UA" sz="2100" spc="27" dirty="0">
                <a:solidFill>
                  <a:srgbClr val="808080"/>
                </a:solidFill>
                <a:latin typeface="Arial"/>
                <a:cs typeface="Arial"/>
              </a:rPr>
              <a:t>Частина </a:t>
            </a:r>
            <a:r>
              <a:rPr lang="en-GB" sz="2100" spc="27" dirty="0">
                <a:solidFill>
                  <a:srgbClr val="808080"/>
                </a:solidFill>
                <a:latin typeface="Arial"/>
                <a:cs typeface="Arial"/>
              </a:rPr>
              <a:t>Ill </a:t>
            </a:r>
            <a:r>
              <a:rPr lang="uk-UA" sz="2100" spc="27" dirty="0">
                <a:solidFill>
                  <a:srgbClr val="808080"/>
                </a:solidFill>
                <a:latin typeface="Arial"/>
                <a:cs typeface="Arial"/>
              </a:rPr>
              <a:t>технічного </a:t>
            </a:r>
            <a:r>
              <a:rPr lang="uk-UA" sz="2100" spc="27" dirty="0">
                <a:solidFill>
                  <a:srgbClr val="808080"/>
                </a:solidFill>
                <a:latin typeface="Arial"/>
                <a:cs typeface="Arial"/>
                <a:hlinkClick r:id="rId4"/>
              </a:rPr>
              <a:t>звіту </a:t>
            </a:r>
            <a:r>
              <a:rPr lang="en-GB" sz="2100" spc="27" dirty="0">
                <a:solidFill>
                  <a:srgbClr val="808080"/>
                </a:solidFill>
                <a:latin typeface="Arial"/>
                <a:cs typeface="Arial"/>
                <a:hlinkClick r:id="rId4"/>
              </a:rPr>
              <a:t>DIABOLO D2.10 </a:t>
            </a:r>
            <a:r>
              <a:rPr lang="uk-UA" sz="2100" spc="27" dirty="0">
                <a:solidFill>
                  <a:srgbClr val="808080"/>
                </a:solidFill>
                <a:latin typeface="Arial"/>
                <a:cs typeface="Arial"/>
              </a:rPr>
              <a:t>містить повну інформацію про вже згадане </a:t>
            </a:r>
            <a:r>
              <a:rPr lang="uk-UA" sz="2100" spc="27" dirty="0">
                <a:solidFill>
                  <a:srgbClr val="808080"/>
                </a:solidFill>
                <a:latin typeface="Arial"/>
                <a:cs typeface="Arial"/>
                <a:hlinkClick r:id="rId5"/>
              </a:rPr>
              <a:t>демонстраційне дослідження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1324" y="2910268"/>
            <a:ext cx="146100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2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5748" y="3496980"/>
            <a:ext cx="10244782" cy="143269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8795" indent="-6095">
              <a:lnSpc>
                <a:spcPts val="2445"/>
              </a:lnSpc>
              <a:spcBef>
                <a:spcPts val="1264"/>
              </a:spcBef>
            </a:pPr>
            <a:r>
              <a:rPr lang="uk-UA" sz="2100" spc="-25" dirty="0">
                <a:solidFill>
                  <a:srgbClr val="808080"/>
                </a:solidFill>
                <a:latin typeface="Arial"/>
                <a:cs typeface="Arial"/>
              </a:rPr>
              <a:t>Додаток А описує </a:t>
            </a:r>
            <a:r>
              <a:rPr lang="uk-UA" sz="2100" b="1" spc="-25" dirty="0">
                <a:latin typeface="Arial"/>
                <a:cs typeface="Arial"/>
              </a:rPr>
              <a:t>загальні структури даних і метаданих у вигляді файлів </a:t>
            </a:r>
            <a:r>
              <a:rPr lang="en-GB" sz="2100" b="1" spc="-25" dirty="0">
                <a:latin typeface="Arial"/>
                <a:cs typeface="Arial"/>
              </a:rPr>
              <a:t>CSV, </a:t>
            </a:r>
            <a:r>
              <a:rPr lang="uk-UA" sz="2100" b="1" spc="-25" dirty="0">
                <a:latin typeface="Arial"/>
                <a:cs typeface="Arial"/>
              </a:rPr>
              <a:t>які можуть містити будь-які дані польових ділянок і допоміжні дані, а також будь-які метадані проектування НІЛ</a:t>
            </a:r>
            <a:r>
              <a:rPr lang="uk-UA" sz="2100" spc="-25" dirty="0">
                <a:solidFill>
                  <a:srgbClr val="808080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1323" y="3669581"/>
            <a:ext cx="155949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dirty="0">
                <a:solidFill>
                  <a:srgbClr val="808080"/>
                </a:solidFill>
                <a:latin typeface="Arial"/>
                <a:cs typeface="Arial"/>
              </a:rPr>
              <a:t>•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323" y="4812581"/>
            <a:ext cx="155949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dirty="0">
                <a:solidFill>
                  <a:srgbClr val="808080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4725" y="4526860"/>
            <a:ext cx="9712152" cy="939799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lang="ru-RU" sz="2100" spc="24" dirty="0">
                <a:solidFill>
                  <a:srgbClr val="808080"/>
                </a:solidFill>
                <a:latin typeface="Arial"/>
                <a:cs typeface="Arial"/>
              </a:rPr>
              <a:t>Додаток B присвячений </a:t>
            </a:r>
            <a:r>
              <a:rPr lang="ru-RU" sz="2100" b="1" spc="24" dirty="0">
                <a:latin typeface="Arial"/>
                <a:cs typeface="Arial"/>
              </a:rPr>
              <a:t>функціональному опису програмної платформи nFIESTA </a:t>
            </a:r>
            <a:r>
              <a:rPr lang="ru-RU" sz="2100" spc="24" dirty="0">
                <a:solidFill>
                  <a:srgbClr val="808080"/>
                </a:solidFill>
                <a:latin typeface="Arial"/>
                <a:cs typeface="Arial"/>
              </a:rPr>
              <a:t>в тому вигляді, в якому вона була на момент завершення проєкту DIABOLO (2018).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1427" y="6030073"/>
            <a:ext cx="3647948" cy="762000"/>
          </a:xfrm>
          <a:prstGeom prst="rect">
            <a:avLst/>
          </a:prstGeom>
        </p:spPr>
        <p:txBody>
          <a:bodyPr wrap="square" lIns="0" tIns="38100" rIns="0" bIns="0" rtlCol="0">
            <a:noAutofit/>
          </a:bodyPr>
          <a:lstStyle/>
          <a:p>
            <a:pPr marL="12700">
              <a:lnSpc>
                <a:spcPts val="6000"/>
              </a:lnSpc>
            </a:pPr>
            <a:r>
              <a:rPr lang="uk-UA" sz="1200" spc="70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           </a:t>
            </a:r>
            <a:r>
              <a:rPr sz="1200" spc="70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w</a:t>
            </a:r>
            <a:r>
              <a:rPr sz="1200" spc="118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w</a:t>
            </a:r>
            <a:r>
              <a:rPr sz="1200" spc="91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w</a:t>
            </a:r>
            <a:r>
              <a:rPr sz="1200" spc="-44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.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u</a:t>
            </a:r>
            <a:r>
              <a:rPr sz="1200" spc="50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h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u</a:t>
            </a:r>
            <a:r>
              <a:rPr sz="1200" spc="25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l</a:t>
            </a:r>
            <a:r>
              <a:rPr sz="1200" spc="22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.</a:t>
            </a:r>
            <a:r>
              <a:rPr sz="1200" spc="1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c</a:t>
            </a:r>
            <a:r>
              <a:rPr sz="1200" spc="-107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z</a:t>
            </a:r>
            <a:r>
              <a:rPr sz="1200" spc="89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86" dirty="0">
                <a:solidFill>
                  <a:srgbClr val="3F3F3F"/>
                </a:solidFill>
                <a:latin typeface="Arial"/>
                <a:cs typeface="Arial"/>
              </a:rPr>
              <a:t>I  </a:t>
            </a:r>
            <a:r>
              <a:rPr sz="1200" spc="-148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1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4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48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8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104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sz="1200" spc="-43" dirty="0">
                <a:solidFill>
                  <a:srgbClr val="3F3F3F"/>
                </a:solidFill>
                <a:latin typeface="Arial"/>
                <a:cs typeface="Arial"/>
              </a:rPr>
              <a:t>a</a:t>
            </a:r>
            <a:r>
              <a:rPr sz="1200" spc="17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2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10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-53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84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4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0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76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z</a:t>
            </a:r>
            <a:r>
              <a:rPr sz="1200" spc="-80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6" dirty="0">
                <a:solidFill>
                  <a:srgbClr val="3F3F3F"/>
                </a:solidFill>
                <a:latin typeface="Arial"/>
                <a:cs typeface="Arial"/>
              </a:rPr>
              <a:t>h</a:t>
            </a:r>
            <a:r>
              <a:rPr sz="1200" spc="153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51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-76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-21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9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r>
              <a:rPr sz="1200" spc="12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137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6061B8-08FF-D694-FD1C-4D7AFF736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23" y="6040318"/>
            <a:ext cx="530398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8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9923780" y="396650"/>
            <a:ext cx="303437" cy="698500"/>
          </a:xfrm>
          <a:prstGeom prst="rect">
            <a:avLst/>
          </a:prstGeom>
        </p:spPr>
        <p:txBody>
          <a:bodyPr wrap="square" lIns="0" tIns="34925" rIns="0" bIns="0" rtlCol="0">
            <a:noAutofit/>
          </a:bodyPr>
          <a:lstStyle/>
          <a:p>
            <a:pPr marL="12700">
              <a:lnSpc>
                <a:spcPts val="5500"/>
              </a:lnSpc>
            </a:pPr>
            <a:r>
              <a:rPr sz="5300" spc="-370" dirty="0">
                <a:solidFill>
                  <a:srgbClr val="171715"/>
                </a:solidFill>
                <a:latin typeface="Times New Roman"/>
                <a:cs typeface="Times New Roman"/>
              </a:rPr>
              <a:t>-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198100" y="417979"/>
            <a:ext cx="2057478" cy="528676"/>
          </a:xfrm>
          <a:prstGeom prst="rect">
            <a:avLst/>
          </a:prstGeom>
        </p:spPr>
        <p:txBody>
          <a:bodyPr wrap="square" lIns="0" tIns="26193" rIns="0" bIns="0" rtlCol="0">
            <a:noAutofit/>
          </a:bodyPr>
          <a:lstStyle/>
          <a:p>
            <a:pPr marL="12700">
              <a:lnSpc>
                <a:spcPts val="4125"/>
              </a:lnSpc>
            </a:pPr>
            <a:r>
              <a:rPr sz="3600" spc="226" dirty="0">
                <a:solidFill>
                  <a:srgbClr val="262628"/>
                </a:solidFill>
                <a:latin typeface="Times New Roman"/>
                <a:cs typeface="Times New Roman"/>
              </a:rPr>
              <a:t>...</a:t>
            </a:r>
            <a:r>
              <a:rPr sz="3000" b="1" spc="226" dirty="0">
                <a:solidFill>
                  <a:srgbClr val="592D2D"/>
                </a:solidFill>
                <a:latin typeface="Times New Roman"/>
                <a:cs typeface="Times New Roman"/>
              </a:rPr>
              <a:t>11</a:t>
            </a:r>
            <a:r>
              <a:rPr sz="3000" b="1" spc="226" dirty="0">
                <a:solidFill>
                  <a:srgbClr val="171715"/>
                </a:solidFill>
                <a:latin typeface="Times New Roman"/>
                <a:cs typeface="Times New Roman"/>
              </a:rPr>
              <a:t>-------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121156" y="521888"/>
            <a:ext cx="7107885" cy="779035"/>
          </a:xfrm>
          <a:prstGeom prst="rect">
            <a:avLst/>
          </a:prstGeom>
        </p:spPr>
        <p:txBody>
          <a:bodyPr wrap="square" lIns="0" tIns="28194" rIns="0" bIns="0" rtlCol="0">
            <a:noAutofit/>
          </a:bodyPr>
          <a:lstStyle/>
          <a:p>
            <a:pPr marL="12700">
              <a:lnSpc>
                <a:spcPts val="4440"/>
              </a:lnSpc>
            </a:pPr>
            <a:r>
              <a:rPr sz="4200" spc="-550" dirty="0">
                <a:latin typeface="Courier New"/>
                <a:cs typeface="Courier New"/>
              </a:rPr>
              <a:t>----------------------------</a:t>
            </a:r>
            <a:endParaRPr sz="4200">
              <a:latin typeface="Courier New"/>
              <a:cs typeface="Courier New"/>
            </a:endParaRPr>
          </a:p>
          <a:p>
            <a:pPr marL="226059" marR="80009">
              <a:lnSpc>
                <a:spcPts val="1630"/>
              </a:lnSpc>
            </a:pPr>
            <a:r>
              <a:rPr sz="1600" b="1" spc="103" dirty="0">
                <a:latin typeface="Arial"/>
                <a:cs typeface="Arial"/>
              </a:rPr>
              <a:t>Inventory  da</a:t>
            </a:r>
            <a:r>
              <a:rPr sz="1600" b="1" spc="103" dirty="0">
                <a:solidFill>
                  <a:srgbClr val="171715"/>
                </a:solidFill>
                <a:latin typeface="Arial"/>
                <a:cs typeface="Arial"/>
              </a:rPr>
              <a:t>t</a:t>
            </a:r>
            <a:r>
              <a:rPr sz="1600" b="1" spc="103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52931" y="677230"/>
            <a:ext cx="257523" cy="1785473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sz="1600" b="1" spc="1053" dirty="0">
                <a:latin typeface="Times New Roman"/>
                <a:cs typeface="Times New Roman"/>
              </a:rPr>
              <a:t>;</a:t>
            </a:r>
            <a:endParaRPr sz="1600">
              <a:latin typeface="Times New Roman"/>
              <a:cs typeface="Times New Roman"/>
            </a:endParaRPr>
          </a:p>
          <a:p>
            <a:pPr marL="12700" marR="30480">
              <a:lnSpc>
                <a:spcPts val="2275"/>
              </a:lnSpc>
              <a:spcBef>
                <a:spcPts val="56"/>
              </a:spcBef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30480">
              <a:lnSpc>
                <a:spcPts val="1989"/>
              </a:lnSpc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30480">
              <a:lnSpc>
                <a:spcPts val="2005"/>
              </a:lnSpc>
              <a:spcBef>
                <a:spcPts val="0"/>
              </a:spcBef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30480">
              <a:lnSpc>
                <a:spcPts val="1980"/>
              </a:lnSpc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30480">
              <a:lnSpc>
                <a:spcPts val="1970"/>
              </a:lnSpc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30480">
              <a:lnSpc>
                <a:spcPts val="2020"/>
              </a:lnSpc>
              <a:spcBef>
                <a:spcPts val="2"/>
              </a:spcBef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1658091" y="1075442"/>
            <a:ext cx="510604" cy="241300"/>
          </a:xfrm>
          <a:prstGeom prst="rect">
            <a:avLst/>
          </a:prstGeom>
        </p:spPr>
        <p:txBody>
          <a:bodyPr wrap="square" lIns="0" tIns="11652" rIns="0" bIns="0" rtlCol="0">
            <a:noAutofit/>
          </a:bodyPr>
          <a:lstStyle/>
          <a:p>
            <a:pPr marL="12700">
              <a:lnSpc>
                <a:spcPts val="1835"/>
              </a:lnSpc>
            </a:pPr>
            <a:r>
              <a:rPr sz="1700" b="1" spc="112" dirty="0">
                <a:latin typeface="Times New Roman"/>
                <a:cs typeface="Times New Roman"/>
              </a:rPr>
              <a:t>part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444987" y="1087564"/>
            <a:ext cx="1171686" cy="385619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sz="1600" b="1" spc="117" dirty="0">
                <a:latin typeface="Arial"/>
                <a:cs typeface="Arial"/>
              </a:rPr>
              <a:t>Analyt</a:t>
            </a:r>
            <a:r>
              <a:rPr sz="1600" b="1" spc="117" dirty="0">
                <a:solidFill>
                  <a:srgbClr val="171715"/>
                </a:solidFill>
                <a:latin typeface="Arial"/>
                <a:cs typeface="Arial"/>
              </a:rPr>
              <a:t>i</a:t>
            </a:r>
            <a:r>
              <a:rPr sz="1600" b="1" spc="117" dirty="0">
                <a:latin typeface="Arial"/>
                <a:cs typeface="Arial"/>
              </a:rPr>
              <a:t>cal</a:t>
            </a:r>
            <a:endParaRPr sz="1600">
              <a:latin typeface="Arial"/>
              <a:cs typeface="Arial"/>
            </a:endParaRPr>
          </a:p>
          <a:p>
            <a:pPr marL="244348">
              <a:lnSpc>
                <a:spcPct val="95825"/>
              </a:lnSpc>
              <a:spcBef>
                <a:spcPts val="662"/>
              </a:spcBef>
            </a:pPr>
            <a:r>
              <a:rPr sz="400" b="1" spc="827" dirty="0">
                <a:latin typeface="Arial"/>
                <a:cs typeface="Arial"/>
              </a:rPr>
              <a:t>s o</a:t>
            </a:r>
            <a:endParaRPr sz="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688571" y="1194499"/>
            <a:ext cx="526784" cy="419100"/>
          </a:xfrm>
          <a:prstGeom prst="rect">
            <a:avLst/>
          </a:prstGeom>
        </p:spPr>
        <p:txBody>
          <a:bodyPr wrap="square" lIns="0" tIns="20732" rIns="0" bIns="0" rtlCol="0">
            <a:noAutofit/>
          </a:bodyPr>
          <a:lstStyle/>
          <a:p>
            <a:pPr marL="12700">
              <a:lnSpc>
                <a:spcPts val="3265"/>
              </a:lnSpc>
            </a:pPr>
            <a:r>
              <a:rPr sz="3100" spc="708" dirty="0">
                <a:latin typeface="Times New Roman"/>
                <a:cs typeface="Times New Roman"/>
              </a:rPr>
              <a:t>--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654555" y="1416026"/>
            <a:ext cx="868011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50" dirty="0">
                <a:solidFill>
                  <a:srgbClr val="2D2F00"/>
                </a:solidFill>
                <a:latin typeface="Arial"/>
                <a:cs typeface="Arial"/>
              </a:rPr>
              <a:t>analytical.t</a:t>
            </a:r>
            <a:r>
              <a:rPr sz="600" b="1" spc="50" dirty="0">
                <a:solidFill>
                  <a:srgbClr val="896E00"/>
                </a:solidFill>
                <a:latin typeface="Arial"/>
                <a:cs typeface="Arial"/>
              </a:rPr>
              <a:t>_</a:t>
            </a:r>
            <a:r>
              <a:rPr sz="600" b="1" spc="50" dirty="0">
                <a:solidFill>
                  <a:srgbClr val="2D2F00"/>
                </a:solidFill>
                <a:latin typeface="Arial"/>
                <a:cs typeface="Arial"/>
              </a:rPr>
              <a:t>stratum</a:t>
            </a:r>
            <a:endParaRPr sz="6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907027" y="1416026"/>
            <a:ext cx="967702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49" dirty="0">
                <a:solidFill>
                  <a:srgbClr val="2D2F00"/>
                </a:solidFill>
                <a:latin typeface="Arial"/>
                <a:cs typeface="Arial"/>
              </a:rPr>
              <a:t>analytical</a:t>
            </a:r>
            <a:r>
              <a:rPr sz="600" b="1" spc="49" dirty="0">
                <a:solidFill>
                  <a:srgbClr val="483800"/>
                </a:solidFill>
                <a:latin typeface="Arial"/>
                <a:cs typeface="Arial"/>
              </a:rPr>
              <a:t>.</a:t>
            </a:r>
            <a:r>
              <a:rPr sz="600" b="1" spc="49" dirty="0">
                <a:solidFill>
                  <a:srgbClr val="2D2F00"/>
                </a:solidFill>
                <a:latin typeface="Arial"/>
                <a:cs typeface="Arial"/>
              </a:rPr>
              <a:t>t</a:t>
            </a:r>
            <a:r>
              <a:rPr sz="600" b="1" spc="49" dirty="0">
                <a:solidFill>
                  <a:srgbClr val="896E00"/>
                </a:solidFill>
                <a:latin typeface="Arial"/>
                <a:cs typeface="Arial"/>
              </a:rPr>
              <a:t>_</a:t>
            </a:r>
            <a:r>
              <a:rPr sz="600" b="1" spc="49" dirty="0">
                <a:solidFill>
                  <a:srgbClr val="2D2F00"/>
                </a:solidFill>
                <a:latin typeface="Arial"/>
                <a:cs typeface="Arial"/>
              </a:rPr>
              <a:t>strata</a:t>
            </a:r>
            <a:r>
              <a:rPr sz="600" b="1" spc="49" dirty="0">
                <a:solidFill>
                  <a:srgbClr val="896E00"/>
                </a:solidFill>
                <a:latin typeface="Arial"/>
                <a:cs typeface="Arial"/>
              </a:rPr>
              <a:t>_</a:t>
            </a:r>
            <a:r>
              <a:rPr sz="600" b="1" spc="49" dirty="0">
                <a:solidFill>
                  <a:srgbClr val="2D2F00"/>
                </a:solidFill>
                <a:latin typeface="Arial"/>
                <a:cs typeface="Arial"/>
              </a:rPr>
              <a:t>set</a:t>
            </a:r>
            <a:endParaRPr sz="6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408411" y="1540176"/>
            <a:ext cx="93050" cy="1544320"/>
          </a:xfrm>
          <a:prstGeom prst="rect">
            <a:avLst/>
          </a:prstGeom>
        </p:spPr>
        <p:txBody>
          <a:bodyPr wrap="square" lIns="0" tIns="13462" rIns="0" bIns="0" rtlCol="0">
            <a:noAutofit/>
          </a:bodyPr>
          <a:lstStyle/>
          <a:p>
            <a:pPr marL="12700" marR="0">
              <a:lnSpc>
                <a:spcPts val="2120"/>
              </a:lnSpc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2005"/>
              </a:lnSpc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1980"/>
              </a:lnSpc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1970"/>
              </a:lnSpc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2005"/>
              </a:lnSpc>
              <a:spcBef>
                <a:spcPts val="1"/>
              </a:spcBef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  <a:spcBef>
                <a:spcPts val="1"/>
              </a:spcBef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582147" y="1544764"/>
            <a:ext cx="870346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sz="1600" b="1" spc="91" dirty="0">
                <a:solidFill>
                  <a:srgbClr val="171715"/>
                </a:solidFill>
                <a:latin typeface="Arial"/>
                <a:cs typeface="Arial"/>
              </a:rPr>
              <a:t>R</a:t>
            </a:r>
            <a:r>
              <a:rPr sz="1600" b="1" spc="91" dirty="0">
                <a:latin typeface="Arial"/>
                <a:cs typeface="Arial"/>
              </a:rPr>
              <a:t>esul</a:t>
            </a:r>
            <a:r>
              <a:rPr sz="1600" b="1" spc="91" dirty="0">
                <a:solidFill>
                  <a:srgbClr val="171715"/>
                </a:solidFill>
                <a:latin typeface="Arial"/>
                <a:cs typeface="Arial"/>
              </a:rPr>
              <a:t>t</a:t>
            </a:r>
            <a:r>
              <a:rPr sz="1600" b="1" spc="91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12595" y="1577570"/>
            <a:ext cx="1852944" cy="990881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marR="443">
              <a:lnSpc>
                <a:spcPct val="95825"/>
              </a:lnSpc>
            </a:pPr>
            <a:r>
              <a:rPr sz="600" spc="-2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-2" dirty="0">
                <a:solidFill>
                  <a:srgbClr val="7E7E7E"/>
                </a:solidFill>
                <a:latin typeface="Arial"/>
                <a:cs typeface="Arial"/>
              </a:rPr>
              <a:t>d  </a:t>
            </a:r>
            <a:r>
              <a:rPr sz="600" spc="-2" dirty="0">
                <a:solidFill>
                  <a:srgbClr val="525252"/>
                </a:solidFill>
                <a:latin typeface="Arial"/>
                <a:cs typeface="Arial"/>
              </a:rPr>
              <a:t>SER</a:t>
            </a:r>
            <a:r>
              <a:rPr sz="600" spc="-2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-2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600" spc="-2" dirty="0">
                <a:solidFill>
                  <a:srgbClr val="979797"/>
                </a:solidFill>
                <a:latin typeface="Arial"/>
                <a:cs typeface="Arial"/>
              </a:rPr>
              <a:t>L </a:t>
            </a:r>
            <a:r>
              <a:rPr sz="600" spc="-2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-2" dirty="0">
                <a:solidFill>
                  <a:srgbClr val="525252"/>
                </a:solidFill>
                <a:latin typeface="Arial"/>
                <a:cs typeface="Arial"/>
              </a:rPr>
              <a:t>NT,  </a:t>
            </a:r>
            <a:r>
              <a:rPr sz="600" spc="-2" dirty="0">
                <a:solidFill>
                  <a:srgbClr val="666666"/>
                </a:solidFill>
                <a:latin typeface="Arial"/>
                <a:cs typeface="Arial"/>
              </a:rPr>
              <a:t>PKEY</a:t>
            </a:r>
            <a:endParaRPr sz="600">
              <a:latin typeface="Arial"/>
              <a:cs typeface="Arial"/>
            </a:endParaRPr>
          </a:p>
          <a:p>
            <a:pPr marL="12700" indent="0">
              <a:lnSpc>
                <a:spcPct val="96687"/>
              </a:lnSpc>
              <a:spcBef>
                <a:spcPts val="5"/>
              </a:spcBef>
            </a:pPr>
            <a:r>
              <a:rPr sz="600" spc="-13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600" spc="97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16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73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3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4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3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46" dirty="0">
                <a:solidFill>
                  <a:srgbClr val="171715"/>
                </a:solidFill>
                <a:latin typeface="Arial"/>
                <a:cs typeface="Arial"/>
              </a:rPr>
              <a:t>I</a:t>
            </a:r>
            <a:r>
              <a:rPr sz="600" spc="-3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-23" dirty="0">
                <a:solidFill>
                  <a:srgbClr val="666666"/>
                </a:solidFill>
                <a:latin typeface="Arial"/>
                <a:cs typeface="Arial"/>
              </a:rPr>
              <a:t>T,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-23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-32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118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600" spc="-71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44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600" spc="-24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600" spc="27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600" spc="-75" dirty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600" spc="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spc="-3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979797"/>
                </a:solidFill>
                <a:latin typeface="Arial"/>
                <a:cs typeface="Arial"/>
              </a:rPr>
              <a:t>F</a:t>
            </a:r>
            <a:r>
              <a:rPr sz="600" spc="-34" dirty="0">
                <a:solidFill>
                  <a:srgbClr val="525252"/>
                </a:solidFill>
                <a:latin typeface="Arial"/>
                <a:cs typeface="Arial"/>
              </a:rPr>
              <a:t>K</a:t>
            </a:r>
            <a:r>
              <a:rPr sz="600" spc="-39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-47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600" spc="7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14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-24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26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600" spc="33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40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32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90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48" dirty="0">
                <a:solidFill>
                  <a:srgbClr val="666666"/>
                </a:solidFill>
                <a:latin typeface="Arial"/>
                <a:cs typeface="Arial"/>
              </a:rPr>
              <a:t>m</a:t>
            </a:r>
            <a:r>
              <a:rPr sz="600" spc="0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205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600" spc="203" dirty="0">
                <a:solidFill>
                  <a:srgbClr val="666666"/>
                </a:solidFill>
                <a:latin typeface="Arial"/>
                <a:cs typeface="Arial"/>
              </a:rPr>
              <a:t>t </a:t>
            </a:r>
            <a:r>
              <a:rPr sz="600" spc="-13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62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74" dirty="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m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AR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HA</a:t>
            </a:r>
            <a:r>
              <a:rPr sz="600" spc="14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(</a:t>
            </a:r>
            <a:r>
              <a:rPr sz="600" spc="14" dirty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0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)</a:t>
            </a:r>
            <a:r>
              <a:rPr sz="600" spc="0" dirty="0">
                <a:solidFill>
                  <a:srgbClr val="A5A5A5"/>
                </a:solidFill>
                <a:latin typeface="Arial"/>
                <a:cs typeface="Arial"/>
              </a:rPr>
              <a:t>,</a:t>
            </a:r>
            <a:r>
              <a:rPr sz="600" spc="27" dirty="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71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27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600" spc="-33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  <a:p>
            <a:pPr marL="12700" marR="443">
              <a:lnSpc>
                <a:spcPts val="665"/>
              </a:lnSpc>
              <a:spcBef>
                <a:spcPts val="33"/>
              </a:spcBef>
            </a:pPr>
            <a:r>
              <a:rPr sz="600" spc="3" dirty="0">
                <a:solidFill>
                  <a:srgbClr val="525252"/>
                </a:solidFill>
                <a:latin typeface="Arial"/>
                <a:cs typeface="Arial"/>
              </a:rPr>
              <a:t>g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eo</a:t>
            </a:r>
            <a:r>
              <a:rPr sz="600" spc="3" dirty="0">
                <a:solidFill>
                  <a:srgbClr val="525252"/>
                </a:solidFill>
                <a:latin typeface="Arial"/>
                <a:cs typeface="Arial"/>
              </a:rPr>
              <a:t>m 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600" spc="3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3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600" spc="3" dirty="0">
                <a:solidFill>
                  <a:srgbClr val="525252"/>
                </a:solidFill>
                <a:latin typeface="Arial"/>
                <a:cs typeface="Arial"/>
              </a:rPr>
              <a:t>D 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sz="600" spc="3" dirty="0">
                <a:solidFill>
                  <a:srgbClr val="525252"/>
                </a:solidFill>
                <a:latin typeface="Arial"/>
                <a:cs typeface="Arial"/>
              </a:rPr>
              <a:t>0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sz="600" spc="3" dirty="0">
                <a:solidFill>
                  <a:srgbClr val="525252"/>
                </a:solidFill>
                <a:latin typeface="Arial"/>
                <a:cs typeface="Arial"/>
              </a:rPr>
              <a:t>5</a:t>
            </a:r>
            <a:r>
              <a:rPr sz="600" spc="3" dirty="0">
                <a:solidFill>
                  <a:srgbClr val="979797"/>
                </a:solidFill>
                <a:latin typeface="Arial"/>
                <a:cs typeface="Arial"/>
              </a:rPr>
              <a:t>,  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MUL</a:t>
            </a:r>
            <a:r>
              <a:rPr sz="600" spc="3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3" dirty="0">
                <a:solidFill>
                  <a:srgbClr val="525252"/>
                </a:solidFill>
                <a:latin typeface="Arial"/>
                <a:cs typeface="Arial"/>
              </a:rPr>
              <a:t>P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3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600" spc="3" dirty="0">
                <a:solidFill>
                  <a:srgbClr val="525252"/>
                </a:solidFill>
                <a:latin typeface="Arial"/>
                <a:cs typeface="Arial"/>
              </a:rPr>
              <a:t>YG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ON,  NO</a:t>
            </a:r>
            <a:r>
              <a:rPr sz="600" spc="3" dirty="0">
                <a:solidFill>
                  <a:srgbClr val="3B3B3B"/>
                </a:solidFill>
                <a:latin typeface="Arial"/>
                <a:cs typeface="Arial"/>
              </a:rPr>
              <a:t>T </a:t>
            </a:r>
            <a:r>
              <a:rPr sz="600" spc="3" dirty="0">
                <a:solidFill>
                  <a:srgbClr val="525252"/>
                </a:solidFill>
                <a:latin typeface="Arial"/>
                <a:cs typeface="Arial"/>
              </a:rPr>
              <a:t>NULL</a:t>
            </a:r>
            <a:endParaRPr sz="600">
              <a:latin typeface="Arial"/>
              <a:cs typeface="Arial"/>
            </a:endParaRPr>
          </a:p>
          <a:p>
            <a:pPr marL="15748" marR="443">
              <a:lnSpc>
                <a:spcPct val="95825"/>
              </a:lnSpc>
            </a:pPr>
            <a:r>
              <a:rPr sz="600" spc="8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abe</a:t>
            </a:r>
            <a:r>
              <a:rPr sz="600" spc="8" dirty="0">
                <a:solidFill>
                  <a:srgbClr val="262628"/>
                </a:solidFill>
                <a:latin typeface="Arial"/>
                <a:cs typeface="Arial"/>
              </a:rPr>
              <a:t>l </a:t>
            </a:r>
            <a:r>
              <a:rPr sz="600" spc="8" dirty="0">
                <a:solidFill>
                  <a:srgbClr val="525252"/>
                </a:solidFill>
                <a:latin typeface="Arial"/>
                <a:cs typeface="Arial"/>
              </a:rPr>
              <a:t>V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ARCHAR (1</a:t>
            </a:r>
            <a:r>
              <a:rPr sz="600" spc="8" dirty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0)</a:t>
            </a:r>
            <a:r>
              <a:rPr sz="600" spc="8" dirty="0">
                <a:solidFill>
                  <a:srgbClr val="979797"/>
                </a:solidFill>
                <a:latin typeface="Arial"/>
                <a:cs typeface="Arial"/>
              </a:rPr>
              <a:t>,  </a:t>
            </a:r>
            <a:r>
              <a:rPr sz="600" spc="8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8" dirty="0">
                <a:solidFill>
                  <a:srgbClr val="525252"/>
                </a:solidFill>
                <a:latin typeface="Arial"/>
                <a:cs typeface="Arial"/>
              </a:rPr>
              <a:t>T 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NULL</a:t>
            </a:r>
            <a:endParaRPr sz="600">
              <a:latin typeface="Arial"/>
              <a:cs typeface="Arial"/>
            </a:endParaRPr>
          </a:p>
          <a:p>
            <a:pPr marL="12700" marR="443">
              <a:lnSpc>
                <a:spcPct val="95825"/>
              </a:lnSpc>
              <a:spcBef>
                <a:spcPts val="5"/>
              </a:spcBef>
            </a:pPr>
            <a:r>
              <a:rPr sz="600" spc="20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omment TEXT</a:t>
            </a:r>
            <a:r>
              <a:rPr sz="600" spc="20" dirty="0">
                <a:solidFill>
                  <a:srgbClr val="979797"/>
                </a:solidFill>
                <a:latin typeface="Arial"/>
                <a:cs typeface="Arial"/>
              </a:rPr>
              <a:t>, </a:t>
            </a:r>
            <a:r>
              <a:rPr sz="600" spc="20" dirty="0">
                <a:solidFill>
                  <a:srgbClr val="525252"/>
                </a:solidFill>
                <a:latin typeface="Arial"/>
                <a:cs typeface="Arial"/>
              </a:rPr>
              <a:t>NUL</a:t>
            </a:r>
            <a:r>
              <a:rPr sz="600" spc="20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  <a:p>
            <a:pPr marL="802576" marR="890748" algn="ctr">
              <a:lnSpc>
                <a:spcPct val="95825"/>
              </a:lnSpc>
              <a:spcBef>
                <a:spcPts val="10"/>
              </a:spcBef>
            </a:pPr>
            <a:r>
              <a:rPr sz="3100" i="1" spc="-96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endParaRPr sz="31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532123" y="1577570"/>
            <a:ext cx="1611156" cy="458216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marR="443">
              <a:lnSpc>
                <a:spcPct val="95825"/>
              </a:lnSpc>
            </a:pPr>
            <a:r>
              <a:rPr sz="600" spc="6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6" dirty="0">
                <a:solidFill>
                  <a:srgbClr val="666666"/>
                </a:solidFill>
                <a:latin typeface="Arial"/>
                <a:cs typeface="Arial"/>
              </a:rPr>
              <a:t>d  S</a:t>
            </a:r>
            <a:r>
              <a:rPr sz="600" spc="6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600" spc="6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600" spc="6" dirty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sz="600" spc="6" dirty="0">
                <a:solidFill>
                  <a:srgbClr val="666666"/>
                </a:solidFill>
                <a:latin typeface="Arial"/>
                <a:cs typeface="Arial"/>
              </a:rPr>
              <a:t>AL </a:t>
            </a:r>
            <a:r>
              <a:rPr sz="600" spc="6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6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6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6" dirty="0">
                <a:solidFill>
                  <a:srgbClr val="979797"/>
                </a:solidFill>
                <a:latin typeface="Arial"/>
                <a:cs typeface="Arial"/>
              </a:rPr>
              <a:t>, </a:t>
            </a:r>
            <a:r>
              <a:rPr sz="600" spc="6" dirty="0">
                <a:solidFill>
                  <a:srgbClr val="666666"/>
                </a:solidFill>
                <a:latin typeface="Arial"/>
                <a:cs typeface="Arial"/>
              </a:rPr>
              <a:t>PKEY</a:t>
            </a:r>
            <a:endParaRPr sz="600">
              <a:latin typeface="Arial"/>
              <a:cs typeface="Arial"/>
            </a:endParaRPr>
          </a:p>
          <a:p>
            <a:pPr marL="12700" indent="0">
              <a:lnSpc>
                <a:spcPts val="670"/>
              </a:lnSpc>
              <a:spcBef>
                <a:spcPts val="88"/>
              </a:spcBef>
            </a:pP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coun</a:t>
            </a:r>
            <a:r>
              <a:rPr sz="600" spc="9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ry 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T, 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T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UL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L 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FK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Y to c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co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ntry st</a:t>
            </a:r>
            <a:r>
              <a:rPr sz="600" spc="9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ta_set  VARCH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)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,  NOT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LL</a:t>
            </a:r>
            <a:endParaRPr sz="600">
              <a:latin typeface="Arial"/>
              <a:cs typeface="Arial"/>
            </a:endParaRPr>
          </a:p>
          <a:p>
            <a:pPr marL="15748" marR="443">
              <a:lnSpc>
                <a:spcPts val="665"/>
              </a:lnSpc>
            </a:pPr>
            <a:r>
              <a:rPr sz="600" spc="21" dirty="0">
                <a:solidFill>
                  <a:srgbClr val="A5A5A5"/>
                </a:solidFill>
                <a:latin typeface="Arial"/>
                <a:cs typeface="Arial"/>
              </a:rPr>
              <a:t>l</a:t>
            </a:r>
            <a:r>
              <a:rPr sz="600" spc="21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600" spc="21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600" spc="21" dirty="0">
                <a:solidFill>
                  <a:srgbClr val="3B3B3B"/>
                </a:solidFill>
                <a:latin typeface="Arial"/>
                <a:cs typeface="Arial"/>
              </a:rPr>
              <a:t>l </a:t>
            </a:r>
            <a:r>
              <a:rPr sz="600" spc="21" dirty="0">
                <a:solidFill>
                  <a:srgbClr val="666666"/>
                </a:solidFill>
                <a:latin typeface="Arial"/>
                <a:cs typeface="Arial"/>
              </a:rPr>
              <a:t>var</a:t>
            </a:r>
            <a:r>
              <a:rPr sz="600" spc="21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21" dirty="0">
                <a:solidFill>
                  <a:srgbClr val="666666"/>
                </a:solidFill>
                <a:latin typeface="Arial"/>
                <a:cs typeface="Arial"/>
              </a:rPr>
              <a:t>har(120</a:t>
            </a:r>
            <a:r>
              <a:rPr sz="600" spc="21" dirty="0">
                <a:solidFill>
                  <a:srgbClr val="7E7E7E"/>
                </a:solidFill>
                <a:latin typeface="Arial"/>
                <a:cs typeface="Arial"/>
              </a:rPr>
              <a:t>),  </a:t>
            </a:r>
            <a:r>
              <a:rPr sz="600" spc="21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21" dirty="0">
                <a:solidFill>
                  <a:srgbClr val="525252"/>
                </a:solidFill>
                <a:latin typeface="Arial"/>
                <a:cs typeface="Arial"/>
              </a:rPr>
              <a:t>OT </a:t>
            </a:r>
            <a:r>
              <a:rPr sz="600" spc="21" dirty="0">
                <a:solidFill>
                  <a:srgbClr val="666666"/>
                </a:solidFill>
                <a:latin typeface="Arial"/>
                <a:cs typeface="Arial"/>
              </a:rPr>
              <a:t>NULL</a:t>
            </a:r>
            <a:endParaRPr sz="600">
              <a:latin typeface="Arial"/>
              <a:cs typeface="Arial"/>
            </a:endParaRPr>
          </a:p>
          <a:p>
            <a:pPr marL="12700" marR="443">
              <a:lnSpc>
                <a:spcPct val="95825"/>
              </a:lnSpc>
              <a:spcBef>
                <a:spcPts val="21"/>
              </a:spcBef>
            </a:pPr>
            <a:r>
              <a:rPr sz="600" spc="20" dirty="0">
                <a:solidFill>
                  <a:srgbClr val="7E7E7E"/>
                </a:solidFill>
                <a:latin typeface="Arial"/>
                <a:cs typeface="Arial"/>
              </a:rPr>
              <a:t>co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mm</a:t>
            </a:r>
            <a:r>
              <a:rPr sz="600" spc="20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nt TEXT</a:t>
            </a:r>
            <a:r>
              <a:rPr sz="600" spc="20" dirty="0">
                <a:solidFill>
                  <a:srgbClr val="A5A5A5"/>
                </a:solidFill>
                <a:latin typeface="Arial"/>
                <a:cs typeface="Arial"/>
              </a:rPr>
              <a:t>, </a:t>
            </a:r>
            <a:r>
              <a:rPr sz="600" spc="20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ULL</a:t>
            </a:r>
            <a:endParaRPr sz="6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949187" y="1577570"/>
            <a:ext cx="1244057" cy="281431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marR="13143">
              <a:lnSpc>
                <a:spcPct val="95825"/>
              </a:lnSpc>
            </a:pPr>
            <a:r>
              <a:rPr sz="600" spc="6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6" dirty="0">
                <a:solidFill>
                  <a:srgbClr val="666666"/>
                </a:solidFill>
                <a:latin typeface="Arial"/>
                <a:cs typeface="Arial"/>
              </a:rPr>
              <a:t>d  SE</a:t>
            </a:r>
            <a:r>
              <a:rPr sz="600" spc="6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600" spc="6" dirty="0">
                <a:solidFill>
                  <a:srgbClr val="525252"/>
                </a:solidFill>
                <a:latin typeface="Arial"/>
                <a:cs typeface="Arial"/>
              </a:rPr>
              <a:t>IA</a:t>
            </a:r>
            <a:r>
              <a:rPr sz="600" spc="6" dirty="0">
                <a:solidFill>
                  <a:srgbClr val="7E7E7E"/>
                </a:solidFill>
                <a:latin typeface="Arial"/>
                <a:cs typeface="Arial"/>
              </a:rPr>
              <a:t>L </a:t>
            </a:r>
            <a:r>
              <a:rPr sz="600" spc="6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6" dirty="0">
                <a:solidFill>
                  <a:srgbClr val="525252"/>
                </a:solidFill>
                <a:latin typeface="Arial"/>
                <a:cs typeface="Arial"/>
              </a:rPr>
              <a:t>NT</a:t>
            </a:r>
            <a:r>
              <a:rPr sz="600" spc="6" dirty="0">
                <a:solidFill>
                  <a:srgbClr val="7E7E7E"/>
                </a:solidFill>
                <a:latin typeface="Arial"/>
                <a:cs typeface="Arial"/>
              </a:rPr>
              <a:t>, </a:t>
            </a:r>
            <a:r>
              <a:rPr sz="600" spc="6" dirty="0">
                <a:solidFill>
                  <a:srgbClr val="525252"/>
                </a:solidFill>
                <a:latin typeface="Arial"/>
                <a:cs typeface="Arial"/>
              </a:rPr>
              <a:t>P</a:t>
            </a:r>
            <a:r>
              <a:rPr sz="600" spc="6" dirty="0">
                <a:solidFill>
                  <a:srgbClr val="7E7E7E"/>
                </a:solidFill>
                <a:latin typeface="Arial"/>
                <a:cs typeface="Arial"/>
              </a:rPr>
              <a:t>K</a:t>
            </a:r>
            <a:r>
              <a:rPr sz="600" spc="6" dirty="0">
                <a:solidFill>
                  <a:srgbClr val="666666"/>
                </a:solidFill>
                <a:latin typeface="Arial"/>
                <a:cs typeface="Arial"/>
              </a:rPr>
              <a:t>EY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600" spc="11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11" dirty="0">
                <a:solidFill>
                  <a:srgbClr val="666666"/>
                </a:solidFill>
                <a:latin typeface="Arial"/>
                <a:cs typeface="Arial"/>
              </a:rPr>
              <a:t>abe</a:t>
            </a:r>
            <a:r>
              <a:rPr sz="600" spc="11" dirty="0">
                <a:solidFill>
                  <a:srgbClr val="262628"/>
                </a:solidFill>
                <a:latin typeface="Arial"/>
                <a:cs typeface="Arial"/>
              </a:rPr>
              <a:t>l </a:t>
            </a:r>
            <a:r>
              <a:rPr sz="600" spc="11" dirty="0">
                <a:solidFill>
                  <a:srgbClr val="666666"/>
                </a:solidFill>
                <a:latin typeface="Arial"/>
                <a:cs typeface="Arial"/>
              </a:rPr>
              <a:t>VARC</a:t>
            </a:r>
            <a:r>
              <a:rPr sz="600" spc="11" dirty="0">
                <a:solidFill>
                  <a:srgbClr val="7E7E7E"/>
                </a:solidFill>
                <a:latin typeface="Arial"/>
                <a:cs typeface="Arial"/>
              </a:rPr>
              <a:t>H</a:t>
            </a:r>
            <a:r>
              <a:rPr sz="600" spc="11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600" spc="11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11" dirty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sz="600" spc="11" dirty="0">
                <a:solidFill>
                  <a:srgbClr val="666666"/>
                </a:solidFill>
                <a:latin typeface="Arial"/>
                <a:cs typeface="Arial"/>
              </a:rPr>
              <a:t>12</a:t>
            </a:r>
            <a:r>
              <a:rPr sz="600" spc="11" dirty="0">
                <a:solidFill>
                  <a:srgbClr val="525252"/>
                </a:solidFill>
                <a:latin typeface="Arial"/>
                <a:cs typeface="Arial"/>
              </a:rPr>
              <a:t>0</a:t>
            </a:r>
            <a:r>
              <a:rPr sz="600" spc="11" dirty="0">
                <a:solidFill>
                  <a:srgbClr val="666666"/>
                </a:solidFill>
                <a:latin typeface="Arial"/>
                <a:cs typeface="Arial"/>
              </a:rPr>
              <a:t>)</a:t>
            </a:r>
            <a:r>
              <a:rPr sz="600" spc="11" dirty="0">
                <a:solidFill>
                  <a:srgbClr val="979797"/>
                </a:solidFill>
                <a:latin typeface="Arial"/>
                <a:cs typeface="Arial"/>
              </a:rPr>
              <a:t>,  </a:t>
            </a:r>
            <a:r>
              <a:rPr sz="600" spc="11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600" spc="11" dirty="0">
                <a:solidFill>
                  <a:srgbClr val="7E7E7E"/>
                </a:solidFill>
                <a:latin typeface="Arial"/>
                <a:cs typeface="Arial"/>
              </a:rPr>
              <a:t>T </a:t>
            </a:r>
            <a:r>
              <a:rPr sz="600" spc="11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1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11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600" spc="11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  <a:p>
            <a:pPr marL="12700" marR="13143">
              <a:lnSpc>
                <a:spcPct val="95825"/>
              </a:lnSpc>
              <a:spcBef>
                <a:spcPts val="30"/>
              </a:spcBef>
            </a:pP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commen</a:t>
            </a:r>
            <a:r>
              <a:rPr sz="600" spc="20" dirty="0">
                <a:solidFill>
                  <a:srgbClr val="525252"/>
                </a:solidFill>
                <a:latin typeface="Arial"/>
                <a:cs typeface="Arial"/>
              </a:rPr>
              <a:t>t 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TEXT</a:t>
            </a:r>
            <a:r>
              <a:rPr sz="600" spc="20" dirty="0">
                <a:solidFill>
                  <a:srgbClr val="979797"/>
                </a:solidFill>
                <a:latin typeface="Arial"/>
                <a:cs typeface="Arial"/>
              </a:rPr>
              <a:t>, </a:t>
            </a:r>
            <a:r>
              <a:rPr sz="600" spc="20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ULL</a:t>
            </a:r>
            <a:endParaRPr sz="6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057635" y="2110970"/>
            <a:ext cx="785079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47" dirty="0">
                <a:solidFill>
                  <a:srgbClr val="262628"/>
                </a:solidFill>
                <a:latin typeface="Arial"/>
                <a:cs typeface="Arial"/>
              </a:rPr>
              <a:t>analytical.t_r</a:t>
            </a:r>
            <a:r>
              <a:rPr sz="600" b="1" spc="47" dirty="0">
                <a:solidFill>
                  <a:srgbClr val="3B3B3B"/>
                </a:solidFill>
                <a:latin typeface="Arial"/>
                <a:cs typeface="Arial"/>
              </a:rPr>
              <a:t>es</a:t>
            </a:r>
            <a:r>
              <a:rPr sz="600" b="1" spc="47" dirty="0">
                <a:solidFill>
                  <a:srgbClr val="262628"/>
                </a:solidFill>
                <a:latin typeface="Arial"/>
                <a:cs typeface="Arial"/>
              </a:rPr>
              <a:t>u</a:t>
            </a:r>
            <a:r>
              <a:rPr sz="600" b="1" spc="47" dirty="0">
                <a:solidFill>
                  <a:srgbClr val="171715"/>
                </a:solidFill>
                <a:latin typeface="Arial"/>
                <a:cs typeface="Arial"/>
              </a:rPr>
              <a:t>lt</a:t>
            </a:r>
            <a:endParaRPr sz="6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579099" y="2272514"/>
            <a:ext cx="1223603" cy="543559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marR="443">
              <a:lnSpc>
                <a:spcPct val="95825"/>
              </a:lnSpc>
            </a:pPr>
            <a:r>
              <a:rPr sz="600" spc="-2" dirty="0">
                <a:solidFill>
                  <a:srgbClr val="666666"/>
                </a:solidFill>
                <a:latin typeface="Arial"/>
                <a:cs typeface="Arial"/>
              </a:rPr>
              <a:t>id  SE</a:t>
            </a:r>
            <a:r>
              <a:rPr sz="600" spc="-2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-2" dirty="0">
                <a:solidFill>
                  <a:srgbClr val="666666"/>
                </a:solidFill>
                <a:latin typeface="Arial"/>
                <a:cs typeface="Arial"/>
              </a:rPr>
              <a:t>IAL I</a:t>
            </a:r>
            <a:r>
              <a:rPr sz="600" spc="-2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-2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-2" dirty="0">
                <a:solidFill>
                  <a:srgbClr val="979797"/>
                </a:solidFill>
                <a:latin typeface="Arial"/>
                <a:cs typeface="Arial"/>
              </a:rPr>
              <a:t>,  </a:t>
            </a:r>
            <a:r>
              <a:rPr sz="600" spc="-2" dirty="0">
                <a:solidFill>
                  <a:srgbClr val="666666"/>
                </a:solidFill>
                <a:latin typeface="Arial"/>
                <a:cs typeface="Arial"/>
              </a:rPr>
              <a:t>PKEY</a:t>
            </a:r>
            <a:endParaRPr sz="600">
              <a:latin typeface="Arial"/>
              <a:cs typeface="Arial"/>
            </a:endParaRPr>
          </a:p>
          <a:p>
            <a:pPr marL="67564" indent="-51816">
              <a:lnSpc>
                <a:spcPts val="670"/>
              </a:lnSpc>
              <a:spcBef>
                <a:spcPts val="63"/>
              </a:spcBef>
            </a:pPr>
            <a:r>
              <a:rPr sz="600" spc="25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36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34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600" spc="42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15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t </a:t>
            </a:r>
            <a:r>
              <a:rPr sz="600" spc="52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28" dirty="0">
                <a:solidFill>
                  <a:srgbClr val="666666"/>
                </a:solidFill>
                <a:latin typeface="Arial"/>
                <a:cs typeface="Arial"/>
              </a:rPr>
              <a:t>m</a:t>
            </a:r>
            <a:r>
              <a:rPr sz="600" spc="48" dirty="0">
                <a:solidFill>
                  <a:srgbClr val="7E7E7E"/>
                </a:solidFill>
                <a:latin typeface="Arial"/>
                <a:cs typeface="Arial"/>
              </a:rPr>
              <a:t>et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73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-1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46" dirty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sz="600" spc="-5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87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-51" dirty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600" spc="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spc="-64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14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0" dirty="0">
                <a:solidFill>
                  <a:srgbClr val="979797"/>
                </a:solidFill>
                <a:latin typeface="Arial"/>
                <a:cs typeface="Arial"/>
              </a:rPr>
              <a:t>LL </a:t>
            </a:r>
            <a:r>
              <a:rPr sz="600" spc="-78" dirty="0">
                <a:solidFill>
                  <a:srgbClr val="525252"/>
                </a:solidFill>
                <a:latin typeface="Arial"/>
                <a:cs typeface="Arial"/>
              </a:rPr>
              <a:t>F</a:t>
            </a:r>
            <a:r>
              <a:rPr sz="600" spc="6" dirty="0">
                <a:solidFill>
                  <a:srgbClr val="525252"/>
                </a:solidFill>
                <a:latin typeface="Arial"/>
                <a:cs typeface="Arial"/>
              </a:rPr>
              <a:t>K</a:t>
            </a:r>
            <a:r>
              <a:rPr sz="600" spc="-16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600" spc="151" dirty="0">
                <a:solidFill>
                  <a:srgbClr val="525252"/>
                </a:solidFill>
                <a:latin typeface="Arial"/>
                <a:cs typeface="Arial"/>
              </a:rPr>
              <a:t>Y</a:t>
            </a:r>
            <a:r>
              <a:rPr sz="600" spc="5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-1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5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0" dirty="0">
                <a:solidFill>
                  <a:srgbClr val="525252"/>
                </a:solidFill>
                <a:latin typeface="Arial"/>
                <a:cs typeface="Arial"/>
              </a:rPr>
              <a:t>t </a:t>
            </a:r>
            <a:r>
              <a:rPr sz="600" spc="31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600" spc="40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600" spc="27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600" spc="33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600" spc="63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3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28" dirty="0">
                <a:solidFill>
                  <a:srgbClr val="666666"/>
                </a:solidFill>
                <a:latin typeface="Arial"/>
                <a:cs typeface="Arial"/>
              </a:rPr>
              <a:t>m</a:t>
            </a:r>
            <a:r>
              <a:rPr sz="600" spc="25" dirty="0">
                <a:solidFill>
                  <a:srgbClr val="7E7E7E"/>
                </a:solidFill>
                <a:latin typeface="Arial"/>
                <a:cs typeface="Arial"/>
              </a:rPr>
              <a:t>et</a:t>
            </a:r>
            <a:r>
              <a:rPr sz="600" spc="72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sz="600" spc="27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600" spc="5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-10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  <a:p>
            <a:pPr marL="15748" marR="443">
              <a:lnSpc>
                <a:spcPct val="95825"/>
              </a:lnSpc>
            </a:pP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po</a:t>
            </a:r>
            <a:r>
              <a:rPr sz="600" spc="8" dirty="0">
                <a:solidFill>
                  <a:srgbClr val="A5A5A5"/>
                </a:solidFill>
                <a:latin typeface="Arial"/>
                <a:cs typeface="Arial"/>
              </a:rPr>
              <a:t>i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8" dirty="0">
                <a:solidFill>
                  <a:srgbClr val="525252"/>
                </a:solidFill>
                <a:latin typeface="Arial"/>
                <a:cs typeface="Arial"/>
              </a:rPr>
              <a:t>t  DO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UB</a:t>
            </a:r>
            <a:r>
              <a:rPr sz="600" spc="8" dirty="0">
                <a:solidFill>
                  <a:srgbClr val="525252"/>
                </a:solidFill>
                <a:latin typeface="Arial"/>
                <a:cs typeface="Arial"/>
              </a:rPr>
              <a:t>LE</a:t>
            </a:r>
            <a:r>
              <a:rPr sz="600" spc="8" dirty="0">
                <a:solidFill>
                  <a:srgbClr val="7E7E7E"/>
                </a:solidFill>
                <a:latin typeface="Arial"/>
                <a:cs typeface="Arial"/>
              </a:rPr>
              <a:t>, </a:t>
            </a:r>
            <a:r>
              <a:rPr sz="600" spc="8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8" dirty="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sz="600" spc="8" dirty="0">
                <a:solidFill>
                  <a:srgbClr val="525252"/>
                </a:solidFill>
                <a:latin typeface="Arial"/>
                <a:cs typeface="Arial"/>
              </a:rPr>
              <a:t>T 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NULL</a:t>
            </a:r>
            <a:endParaRPr sz="600">
              <a:latin typeface="Arial"/>
              <a:cs typeface="Arial"/>
            </a:endParaRPr>
          </a:p>
          <a:p>
            <a:pPr marL="15748" marR="443">
              <a:lnSpc>
                <a:spcPct val="95825"/>
              </a:lnSpc>
              <a:spcBef>
                <a:spcPts val="5"/>
              </a:spcBef>
            </a:pPr>
            <a:r>
              <a:rPr sz="600" spc="11" dirty="0">
                <a:solidFill>
                  <a:srgbClr val="666666"/>
                </a:solidFill>
                <a:latin typeface="Arial"/>
                <a:cs typeface="Arial"/>
              </a:rPr>
              <a:t>va</a:t>
            </a:r>
            <a:r>
              <a:rPr sz="600" spc="11" dirty="0">
                <a:solidFill>
                  <a:srgbClr val="525252"/>
                </a:solidFill>
                <a:latin typeface="Arial"/>
                <a:cs typeface="Arial"/>
              </a:rPr>
              <a:t>r </a:t>
            </a:r>
            <a:r>
              <a:rPr sz="600" spc="11" dirty="0">
                <a:solidFill>
                  <a:srgbClr val="666666"/>
                </a:solidFill>
                <a:latin typeface="Arial"/>
                <a:cs typeface="Arial"/>
              </a:rPr>
              <a:t>DO</a:t>
            </a:r>
            <a:r>
              <a:rPr sz="600" spc="11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600" spc="11" dirty="0">
                <a:solidFill>
                  <a:srgbClr val="666666"/>
                </a:solidFill>
                <a:latin typeface="Arial"/>
                <a:cs typeface="Arial"/>
              </a:rPr>
              <a:t>BLE</a:t>
            </a:r>
            <a:r>
              <a:rPr sz="600" spc="11" dirty="0">
                <a:solidFill>
                  <a:srgbClr val="979797"/>
                </a:solidFill>
                <a:latin typeface="Arial"/>
                <a:cs typeface="Arial"/>
              </a:rPr>
              <a:t>, </a:t>
            </a:r>
            <a:r>
              <a:rPr sz="600" spc="11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600" spc="11" dirty="0">
                <a:solidFill>
                  <a:srgbClr val="7E7E7E"/>
                </a:solidFill>
                <a:latin typeface="Arial"/>
                <a:cs typeface="Arial"/>
              </a:rPr>
              <a:t>T </a:t>
            </a:r>
            <a:r>
              <a:rPr sz="600" spc="11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1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11" dirty="0">
                <a:solidFill>
                  <a:srgbClr val="171715"/>
                </a:solidFill>
                <a:latin typeface="Arial"/>
                <a:cs typeface="Arial"/>
              </a:rPr>
              <a:t>L</a:t>
            </a:r>
            <a:r>
              <a:rPr sz="600" spc="11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  <a:p>
            <a:pPr marL="12700" marR="443">
              <a:lnSpc>
                <a:spcPct val="95825"/>
              </a:lnSpc>
              <a:spcBef>
                <a:spcPts val="5"/>
              </a:spcBef>
            </a:pPr>
            <a:r>
              <a:rPr sz="600" spc="1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15" dirty="0">
                <a:solidFill>
                  <a:srgbClr val="7E7E7E"/>
                </a:solidFill>
                <a:latin typeface="Arial"/>
                <a:cs typeface="Arial"/>
              </a:rPr>
              <a:t>im</a:t>
            </a:r>
            <a:r>
              <a:rPr sz="600" spc="15" dirty="0">
                <a:solidFill>
                  <a:srgbClr val="666666"/>
                </a:solidFill>
                <a:latin typeface="Arial"/>
                <a:cs typeface="Arial"/>
              </a:rPr>
              <a:t>e </a:t>
            </a:r>
            <a:r>
              <a:rPr sz="600" spc="15" dirty="0">
                <a:solidFill>
                  <a:srgbClr val="7E7E7E"/>
                </a:solidFill>
                <a:latin typeface="Arial"/>
                <a:cs typeface="Arial"/>
              </a:rPr>
              <a:t>TI</a:t>
            </a:r>
            <a:r>
              <a:rPr sz="600" spc="15" dirty="0">
                <a:solidFill>
                  <a:srgbClr val="525252"/>
                </a:solidFill>
                <a:latin typeface="Arial"/>
                <a:cs typeface="Arial"/>
              </a:rPr>
              <a:t>M</a:t>
            </a:r>
            <a:r>
              <a:rPr sz="600" spc="15" dirty="0">
                <a:solidFill>
                  <a:srgbClr val="666666"/>
                </a:solidFill>
                <a:latin typeface="Arial"/>
                <a:cs typeface="Arial"/>
              </a:rPr>
              <a:t>ESTAMP</a:t>
            </a:r>
            <a:r>
              <a:rPr sz="600" spc="15" dirty="0">
                <a:solidFill>
                  <a:srgbClr val="A5A5A5"/>
                </a:solidFill>
                <a:latin typeface="Arial"/>
                <a:cs typeface="Arial"/>
              </a:rPr>
              <a:t>, </a:t>
            </a:r>
            <a:r>
              <a:rPr sz="600" spc="15" dirty="0">
                <a:solidFill>
                  <a:srgbClr val="666666"/>
                </a:solidFill>
                <a:latin typeface="Arial"/>
                <a:cs typeface="Arial"/>
              </a:rPr>
              <a:t>NOT NUL</a:t>
            </a:r>
            <a:r>
              <a:rPr sz="600" spc="15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30899" y="2315081"/>
            <a:ext cx="1768048" cy="315064"/>
          </a:xfrm>
          <a:prstGeom prst="rect">
            <a:avLst/>
          </a:prstGeom>
        </p:spPr>
        <p:txBody>
          <a:bodyPr wrap="square" lIns="0" tIns="10350" rIns="0" bIns="0" rtlCol="0">
            <a:noAutofit/>
          </a:bodyPr>
          <a:lstStyle/>
          <a:p>
            <a:pPr marL="820864" marR="818988" algn="ctr">
              <a:lnSpc>
                <a:spcPts val="1630"/>
              </a:lnSpc>
            </a:pPr>
            <a:r>
              <a:rPr sz="1500" spc="83" dirty="0">
                <a:solidFill>
                  <a:srgbClr val="7E7E7E"/>
                </a:solidFill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600" b="1" spc="41" dirty="0">
                <a:solidFill>
                  <a:srgbClr val="2D2F00"/>
                </a:solidFill>
                <a:latin typeface="Arial"/>
                <a:cs typeface="Arial"/>
              </a:rPr>
              <a:t>analytic al.cm_refye ars</a:t>
            </a:r>
            <a:r>
              <a:rPr sz="600" b="1" spc="41" dirty="0">
                <a:solidFill>
                  <a:srgbClr val="314200"/>
                </a:solidFill>
                <a:latin typeface="Arial"/>
                <a:cs typeface="Arial"/>
              </a:rPr>
              <a:t>e</a:t>
            </a:r>
            <a:r>
              <a:rPr sz="600" b="1" spc="41" dirty="0">
                <a:solidFill>
                  <a:srgbClr val="2D2F00"/>
                </a:solidFill>
                <a:latin typeface="Arial"/>
                <a:cs typeface="Arial"/>
              </a:rPr>
              <a:t>t2panel_mapp</a:t>
            </a:r>
            <a:r>
              <a:rPr sz="600" b="1" spc="41" dirty="0">
                <a:solidFill>
                  <a:srgbClr val="314200"/>
                </a:solidFill>
                <a:latin typeface="Arial"/>
                <a:cs typeface="Arial"/>
              </a:rPr>
              <a:t>i</a:t>
            </a:r>
            <a:r>
              <a:rPr sz="600" b="1" spc="41" dirty="0">
                <a:solidFill>
                  <a:srgbClr val="2D2F00"/>
                </a:solidFill>
                <a:latin typeface="Arial"/>
                <a:cs typeface="Arial"/>
              </a:rPr>
              <a:t>ng</a:t>
            </a:r>
            <a:endParaRPr sz="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687827" y="2324298"/>
            <a:ext cx="47600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algn="ctr">
              <a:lnSpc>
                <a:spcPts val="1530"/>
              </a:lnSpc>
            </a:pPr>
            <a:r>
              <a:rPr sz="1400" spc="-317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52931" y="2439336"/>
            <a:ext cx="96568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706371" y="2528546"/>
            <a:ext cx="773619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49" dirty="0">
                <a:solidFill>
                  <a:srgbClr val="2D2F00"/>
                </a:solidFill>
                <a:latin typeface="Arial"/>
                <a:cs typeface="Arial"/>
              </a:rPr>
              <a:t>analyt</a:t>
            </a:r>
            <a:r>
              <a:rPr sz="600" b="1" spc="49" dirty="0">
                <a:solidFill>
                  <a:srgbClr val="483800"/>
                </a:solidFill>
                <a:latin typeface="Arial"/>
                <a:cs typeface="Arial"/>
              </a:rPr>
              <a:t>i</a:t>
            </a:r>
            <a:r>
              <a:rPr sz="600" b="1" spc="49" dirty="0">
                <a:solidFill>
                  <a:srgbClr val="2D2F00"/>
                </a:solidFill>
                <a:latin typeface="Arial"/>
                <a:cs typeface="Arial"/>
              </a:rPr>
              <a:t>cal</a:t>
            </a:r>
            <a:r>
              <a:rPr sz="600" b="1" spc="49" dirty="0">
                <a:solidFill>
                  <a:srgbClr val="483800"/>
                </a:solidFill>
                <a:latin typeface="Arial"/>
                <a:cs typeface="Arial"/>
              </a:rPr>
              <a:t>.</a:t>
            </a:r>
            <a:r>
              <a:rPr sz="600" b="1" spc="49" dirty="0">
                <a:solidFill>
                  <a:srgbClr val="2D2F00"/>
                </a:solidFill>
                <a:latin typeface="Arial"/>
                <a:cs typeface="Arial"/>
              </a:rPr>
              <a:t>t</a:t>
            </a:r>
            <a:r>
              <a:rPr sz="600" b="1" spc="49" dirty="0">
                <a:solidFill>
                  <a:srgbClr val="483800"/>
                </a:solidFill>
                <a:latin typeface="Arial"/>
                <a:cs typeface="Arial"/>
              </a:rPr>
              <a:t>_</a:t>
            </a:r>
            <a:r>
              <a:rPr sz="600" b="1" spc="49" dirty="0">
                <a:solidFill>
                  <a:srgbClr val="2D2F00"/>
                </a:solidFill>
                <a:latin typeface="Arial"/>
                <a:cs typeface="Arial"/>
              </a:rPr>
              <a:t>pan</a:t>
            </a:r>
            <a:r>
              <a:rPr sz="600" b="1" spc="49" dirty="0">
                <a:solidFill>
                  <a:srgbClr val="483800"/>
                </a:solidFill>
                <a:latin typeface="Arial"/>
                <a:cs typeface="Arial"/>
              </a:rPr>
              <a:t>el</a:t>
            </a:r>
            <a:endParaRPr sz="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666235" y="2528546"/>
            <a:ext cx="1439763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45" dirty="0">
                <a:solidFill>
                  <a:srgbClr val="2D2F00"/>
                </a:solidFill>
                <a:latin typeface="Arial"/>
                <a:cs typeface="Arial"/>
              </a:rPr>
              <a:t>analyt</a:t>
            </a:r>
            <a:r>
              <a:rPr sz="600" b="1" spc="45" dirty="0">
                <a:solidFill>
                  <a:srgbClr val="483800"/>
                </a:solidFill>
                <a:latin typeface="Arial"/>
                <a:cs typeface="Arial"/>
              </a:rPr>
              <a:t>ic</a:t>
            </a:r>
            <a:r>
              <a:rPr sz="600" b="1" spc="45" dirty="0">
                <a:solidFill>
                  <a:srgbClr val="2D2F00"/>
                </a:solidFill>
                <a:latin typeface="Arial"/>
                <a:cs typeface="Arial"/>
              </a:rPr>
              <a:t>al</a:t>
            </a:r>
            <a:r>
              <a:rPr sz="600" b="1" spc="45" dirty="0">
                <a:solidFill>
                  <a:srgbClr val="483800"/>
                </a:solidFill>
                <a:latin typeface="Arial"/>
                <a:cs typeface="Arial"/>
              </a:rPr>
              <a:t>.</a:t>
            </a:r>
            <a:r>
              <a:rPr sz="600" b="1" spc="45" dirty="0">
                <a:solidFill>
                  <a:srgbClr val="2D2F00"/>
                </a:solidFill>
                <a:latin typeface="Arial"/>
                <a:cs typeface="Arial"/>
              </a:rPr>
              <a:t>t_c</a:t>
            </a:r>
            <a:r>
              <a:rPr sz="600" b="1" spc="45" dirty="0">
                <a:solidFill>
                  <a:srgbClr val="483800"/>
                </a:solidFill>
                <a:latin typeface="Arial"/>
                <a:cs typeface="Arial"/>
              </a:rPr>
              <a:t>l</a:t>
            </a:r>
            <a:r>
              <a:rPr sz="600" b="1" spc="45" dirty="0">
                <a:solidFill>
                  <a:srgbClr val="2D2F00"/>
                </a:solidFill>
                <a:latin typeface="Arial"/>
                <a:cs typeface="Arial"/>
              </a:rPr>
              <a:t>uster</a:t>
            </a:r>
            <a:r>
              <a:rPr sz="600" b="1" spc="45" dirty="0">
                <a:solidFill>
                  <a:srgbClr val="483800"/>
                </a:solidFill>
                <a:latin typeface="Arial"/>
                <a:cs typeface="Arial"/>
              </a:rPr>
              <a:t>_</a:t>
            </a:r>
            <a:r>
              <a:rPr sz="600" b="1" spc="45" dirty="0">
                <a:solidFill>
                  <a:srgbClr val="2D2F00"/>
                </a:solidFill>
                <a:latin typeface="Arial"/>
                <a:cs typeface="Arial"/>
              </a:rPr>
              <a:t>conf</a:t>
            </a:r>
            <a:r>
              <a:rPr sz="600" b="1" spc="45" dirty="0">
                <a:solidFill>
                  <a:srgbClr val="483800"/>
                </a:solidFill>
                <a:latin typeface="Arial"/>
                <a:cs typeface="Arial"/>
              </a:rPr>
              <a:t>ig</a:t>
            </a:r>
            <a:r>
              <a:rPr sz="600" b="1" spc="45" dirty="0">
                <a:solidFill>
                  <a:srgbClr val="2D2F00"/>
                </a:solidFill>
                <a:latin typeface="Arial"/>
                <a:cs typeface="Arial"/>
              </a:rPr>
              <a:t>uration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63956" y="2624546"/>
            <a:ext cx="1394159" cy="304800"/>
          </a:xfrm>
          <a:prstGeom prst="rect">
            <a:avLst/>
          </a:prstGeom>
        </p:spPr>
        <p:txBody>
          <a:bodyPr wrap="square" lIns="0" tIns="14922" rIns="0" bIns="0" rtlCol="0">
            <a:noAutofit/>
          </a:bodyPr>
          <a:lstStyle/>
          <a:p>
            <a:pPr marL="12700">
              <a:lnSpc>
                <a:spcPts val="2350"/>
              </a:lnSpc>
            </a:pPr>
            <a:r>
              <a:rPr sz="2200" b="1" spc="93" dirty="0">
                <a:solidFill>
                  <a:srgbClr val="FDD434"/>
                </a:solidFill>
                <a:latin typeface="Times New Roman"/>
                <a:cs typeface="Times New Roman"/>
              </a:rPr>
              <a:t>-</a:t>
            </a:r>
            <a:r>
              <a:rPr sz="2200" b="1" spc="93" dirty="0">
                <a:latin typeface="Times New Roman"/>
                <a:cs typeface="Times New Roman"/>
              </a:rPr>
              <a:t>1</a:t>
            </a:r>
            <a:r>
              <a:rPr sz="2200" b="1" spc="93" dirty="0">
                <a:solidFill>
                  <a:srgbClr val="FDD434"/>
                </a:solidFill>
                <a:latin typeface="Times New Roman"/>
                <a:cs typeface="Times New Roman"/>
              </a:rPr>
              <a:t>-- </a:t>
            </a:r>
            <a:r>
              <a:rPr sz="900" spc="-2" baseline="72469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900" spc="-2" baseline="72469" dirty="0">
                <a:solidFill>
                  <a:srgbClr val="666666"/>
                </a:solidFill>
                <a:latin typeface="Arial"/>
                <a:cs typeface="Arial"/>
              </a:rPr>
              <a:t>d  S</a:t>
            </a:r>
            <a:r>
              <a:rPr sz="900" spc="-2" baseline="72469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900" spc="-2" baseline="72469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900" spc="-2" baseline="72469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900" spc="-2" baseline="72469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900" spc="-2" baseline="72469" dirty="0">
                <a:solidFill>
                  <a:srgbClr val="7E7E7E"/>
                </a:solidFill>
                <a:latin typeface="Arial"/>
                <a:cs typeface="Arial"/>
              </a:rPr>
              <a:t>L </a:t>
            </a:r>
            <a:r>
              <a:rPr sz="900" spc="-2" baseline="72469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900" spc="-2" baseline="7246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900" spc="-2" baseline="72469" dirty="0">
                <a:solidFill>
                  <a:srgbClr val="7E7E7E"/>
                </a:solidFill>
                <a:latin typeface="Arial"/>
                <a:cs typeface="Arial"/>
              </a:rPr>
              <a:t>T,  </a:t>
            </a:r>
            <a:r>
              <a:rPr sz="900" spc="-2" baseline="72469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900" spc="-2" baseline="72469" dirty="0">
                <a:solidFill>
                  <a:srgbClr val="7E7E7E"/>
                </a:solidFill>
                <a:latin typeface="Arial"/>
                <a:cs typeface="Arial"/>
              </a:rPr>
              <a:t>KE</a:t>
            </a:r>
            <a:r>
              <a:rPr sz="900" spc="-2" baseline="72469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endParaRPr sz="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526028" y="2693138"/>
            <a:ext cx="1759252" cy="625855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marR="13143">
              <a:lnSpc>
                <a:spcPct val="95825"/>
              </a:lnSpc>
            </a:pP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id  S</a:t>
            </a:r>
            <a:r>
              <a:rPr sz="600" spc="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RI</a:t>
            </a:r>
            <a:r>
              <a:rPr sz="600" spc="5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600" spc="5" dirty="0">
                <a:solidFill>
                  <a:srgbClr val="7E7E7E"/>
                </a:solidFill>
                <a:latin typeface="Arial"/>
                <a:cs typeface="Arial"/>
              </a:rPr>
              <a:t>L I</a:t>
            </a:r>
            <a:r>
              <a:rPr sz="600" spc="5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5" dirty="0">
                <a:solidFill>
                  <a:srgbClr val="7E7E7E"/>
                </a:solidFill>
                <a:latin typeface="Arial"/>
                <a:cs typeface="Arial"/>
              </a:rPr>
              <a:t>T, </a:t>
            </a: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600" spc="5" dirty="0">
                <a:solidFill>
                  <a:srgbClr val="7E7E7E"/>
                </a:solidFill>
                <a:latin typeface="Arial"/>
                <a:cs typeface="Arial"/>
              </a:rPr>
              <a:t>KE</a:t>
            </a: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70"/>
              </a:lnSpc>
              <a:spcBef>
                <a:spcPts val="33"/>
              </a:spcBef>
            </a:pPr>
            <a:r>
              <a:rPr sz="600" spc="20" dirty="0">
                <a:solidFill>
                  <a:srgbClr val="7E7E7E"/>
                </a:solidFill>
                <a:latin typeface="Arial"/>
                <a:cs typeface="Arial"/>
              </a:rPr>
              <a:t>cluster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_</a:t>
            </a:r>
            <a:r>
              <a:rPr sz="600" spc="20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600" spc="20" dirty="0">
                <a:solidFill>
                  <a:srgbClr val="7E7E7E"/>
                </a:solidFill>
                <a:latin typeface="Arial"/>
                <a:cs typeface="Arial"/>
              </a:rPr>
              <a:t>fi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gur</a:t>
            </a:r>
            <a:r>
              <a:rPr sz="600" spc="20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tion </a:t>
            </a:r>
            <a:r>
              <a:rPr sz="600" spc="20" dirty="0">
                <a:solidFill>
                  <a:srgbClr val="525252"/>
                </a:solidFill>
                <a:latin typeface="Arial"/>
                <a:cs typeface="Arial"/>
              </a:rPr>
              <a:t>V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20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600" spc="20" dirty="0">
                <a:solidFill>
                  <a:srgbClr val="525252"/>
                </a:solidFill>
                <a:latin typeface="Arial"/>
                <a:cs typeface="Arial"/>
              </a:rPr>
              <a:t>H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AR(20)</a:t>
            </a:r>
            <a:r>
              <a:rPr sz="600" spc="20" dirty="0">
                <a:solidFill>
                  <a:srgbClr val="7E7E7E"/>
                </a:solidFill>
                <a:latin typeface="Arial"/>
                <a:cs typeface="Arial"/>
              </a:rPr>
              <a:t>, 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600" spc="20" dirty="0">
                <a:solidFill>
                  <a:srgbClr val="3B3B3B"/>
                </a:solidFill>
                <a:latin typeface="Arial"/>
                <a:cs typeface="Arial"/>
              </a:rPr>
              <a:t>T 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NUL</a:t>
            </a:r>
            <a:endParaRPr sz="600">
              <a:latin typeface="Arial"/>
              <a:cs typeface="Arial"/>
            </a:endParaRPr>
          </a:p>
          <a:p>
            <a:pPr marL="12700" marR="13143">
              <a:lnSpc>
                <a:spcPts val="670"/>
              </a:lnSpc>
            </a:pP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uste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r_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des</a:t>
            </a:r>
            <a:r>
              <a:rPr sz="600" spc="9" dirty="0">
                <a:solidFill>
                  <a:srgbClr val="A5A5A5"/>
                </a:solidFill>
                <a:latin typeface="Arial"/>
                <a:cs typeface="Arial"/>
              </a:rPr>
              <a:t>i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gn  B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OLEA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,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OT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9" dirty="0">
                <a:solidFill>
                  <a:srgbClr val="262628"/>
                </a:solidFill>
                <a:latin typeface="Arial"/>
                <a:cs typeface="Arial"/>
              </a:rPr>
              <a:t>LL</a:t>
            </a:r>
            <a:endParaRPr sz="600">
              <a:latin typeface="Arial"/>
              <a:cs typeface="Arial"/>
            </a:endParaRPr>
          </a:p>
          <a:p>
            <a:pPr marL="12700" marR="13143">
              <a:lnSpc>
                <a:spcPts val="610"/>
              </a:lnSpc>
              <a:spcBef>
                <a:spcPts val="26"/>
              </a:spcBef>
            </a:pPr>
            <a:r>
              <a:rPr sz="600" spc="21" dirty="0">
                <a:solidFill>
                  <a:srgbClr val="7E7E7E"/>
                </a:solidFill>
                <a:latin typeface="Arial"/>
                <a:cs typeface="Arial"/>
              </a:rPr>
              <a:t>cl</a:t>
            </a:r>
            <a:r>
              <a:rPr sz="600" spc="21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21" dirty="0">
                <a:solidFill>
                  <a:srgbClr val="7E7E7E"/>
                </a:solidFill>
                <a:latin typeface="Arial"/>
                <a:cs typeface="Arial"/>
              </a:rPr>
              <a:t>st</a:t>
            </a:r>
            <a:r>
              <a:rPr sz="600" spc="21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21" dirty="0">
                <a:solidFill>
                  <a:srgbClr val="7E7E7E"/>
                </a:solidFill>
                <a:latin typeface="Arial"/>
                <a:cs typeface="Arial"/>
              </a:rPr>
              <a:t>r </a:t>
            </a:r>
            <a:r>
              <a:rPr sz="600" spc="21" dirty="0">
                <a:solidFill>
                  <a:srgbClr val="979797"/>
                </a:solidFill>
                <a:latin typeface="Arial"/>
                <a:cs typeface="Arial"/>
              </a:rPr>
              <a:t>r</a:t>
            </a:r>
            <a:r>
              <a:rPr sz="600" spc="21" dirty="0">
                <a:solidFill>
                  <a:srgbClr val="666666"/>
                </a:solidFill>
                <a:latin typeface="Arial"/>
                <a:cs typeface="Arial"/>
              </a:rPr>
              <a:t>otation BOO</a:t>
            </a:r>
            <a:r>
              <a:rPr sz="600" spc="21" dirty="0">
                <a:solidFill>
                  <a:srgbClr val="525252"/>
                </a:solidFill>
                <a:latin typeface="Arial"/>
                <a:cs typeface="Arial"/>
              </a:rPr>
              <a:t>LEA</a:t>
            </a:r>
            <a:r>
              <a:rPr sz="600" spc="21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21" dirty="0">
                <a:solidFill>
                  <a:srgbClr val="262628"/>
                </a:solidFill>
                <a:latin typeface="Arial"/>
                <a:cs typeface="Arial"/>
              </a:rPr>
              <a:t>,  </a:t>
            </a:r>
            <a:r>
              <a:rPr sz="600" spc="21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21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600" spc="21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21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  <a:p>
            <a:pPr marL="12700" marR="13143">
              <a:lnSpc>
                <a:spcPts val="840"/>
              </a:lnSpc>
              <a:spcBef>
                <a:spcPts val="11"/>
              </a:spcBef>
            </a:pPr>
            <a:r>
              <a:rPr sz="600" spc="10" dirty="0">
                <a:solidFill>
                  <a:srgbClr val="525252"/>
                </a:solidFill>
                <a:latin typeface="Arial"/>
                <a:cs typeface="Arial"/>
              </a:rPr>
              <a:t>g</a:t>
            </a:r>
            <a:r>
              <a:rPr sz="600" spc="10" dirty="0">
                <a:solidFill>
                  <a:srgbClr val="666666"/>
                </a:solidFill>
                <a:latin typeface="Arial"/>
                <a:cs typeface="Arial"/>
              </a:rPr>
              <a:t>eom </a:t>
            </a:r>
            <a:r>
              <a:rPr sz="900" spc="-145" dirty="0">
                <a:solidFill>
                  <a:srgbClr val="666666"/>
                </a:solidFill>
                <a:latin typeface="Times New Roman"/>
                <a:cs typeface="Times New Roman"/>
              </a:rPr>
              <a:t>W</a:t>
            </a:r>
            <a:r>
              <a:rPr sz="900" spc="-145" dirty="0">
                <a:solidFill>
                  <a:srgbClr val="7E7E7E"/>
                </a:solidFill>
                <a:latin typeface="Times New Roman"/>
                <a:cs typeface="Times New Roman"/>
              </a:rPr>
              <a:t>KT, </a:t>
            </a:r>
            <a:r>
              <a:rPr sz="600" spc="1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10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600" spc="10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600" spc="10" dirty="0">
                <a:solidFill>
                  <a:srgbClr val="171715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  <a:p>
            <a:pPr marL="12700" marR="13143">
              <a:lnSpc>
                <a:spcPts val="630"/>
              </a:lnSpc>
            </a:pPr>
            <a:r>
              <a:rPr sz="600" spc="8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abe</a:t>
            </a:r>
            <a:r>
              <a:rPr sz="600" spc="8" dirty="0">
                <a:solidFill>
                  <a:srgbClr val="262628"/>
                </a:solidFill>
                <a:latin typeface="Arial"/>
                <a:cs typeface="Arial"/>
              </a:rPr>
              <a:t>l 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VARC</a:t>
            </a:r>
            <a:r>
              <a:rPr sz="600" spc="8" dirty="0">
                <a:solidFill>
                  <a:srgbClr val="525252"/>
                </a:solidFill>
                <a:latin typeface="Arial"/>
                <a:cs typeface="Arial"/>
              </a:rPr>
              <a:t>H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AR </a:t>
            </a:r>
            <a:r>
              <a:rPr sz="600" spc="8" dirty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120)</a:t>
            </a:r>
            <a:r>
              <a:rPr sz="600" spc="8" dirty="0">
                <a:solidFill>
                  <a:srgbClr val="A5A5A5"/>
                </a:solidFill>
                <a:latin typeface="Arial"/>
                <a:cs typeface="Arial"/>
              </a:rPr>
              <a:t>,  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NOT </a:t>
            </a:r>
            <a:r>
              <a:rPr sz="600" spc="8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8" dirty="0">
                <a:solidFill>
                  <a:srgbClr val="666666"/>
                </a:solidFill>
                <a:latin typeface="Arial"/>
                <a:cs typeface="Arial"/>
              </a:rPr>
              <a:t>ULL</a:t>
            </a:r>
            <a:endParaRPr sz="600">
              <a:latin typeface="Arial"/>
              <a:cs typeface="Arial"/>
            </a:endParaRPr>
          </a:p>
          <a:p>
            <a:pPr marL="12700" marR="13143">
              <a:lnSpc>
                <a:spcPts val="670"/>
              </a:lnSpc>
              <a:spcBef>
                <a:spcPts val="2"/>
              </a:spcBef>
            </a:pPr>
            <a:r>
              <a:rPr sz="600" spc="25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25" dirty="0">
                <a:solidFill>
                  <a:srgbClr val="666666"/>
                </a:solidFill>
                <a:latin typeface="Arial"/>
                <a:cs typeface="Arial"/>
              </a:rPr>
              <a:t>omm</a:t>
            </a:r>
            <a:r>
              <a:rPr sz="600" spc="25" dirty="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sz="600" spc="25" dirty="0">
                <a:solidFill>
                  <a:srgbClr val="666666"/>
                </a:solidFill>
                <a:latin typeface="Arial"/>
                <a:cs typeface="Arial"/>
              </a:rPr>
              <a:t>t TEXT</a:t>
            </a:r>
            <a:r>
              <a:rPr sz="600" spc="25" dirty="0">
                <a:solidFill>
                  <a:srgbClr val="979797"/>
                </a:solidFill>
                <a:latin typeface="Arial"/>
                <a:cs typeface="Arial"/>
              </a:rPr>
              <a:t>, </a:t>
            </a:r>
            <a:r>
              <a:rPr sz="600" spc="25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25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600" spc="25" dirty="0">
                <a:solidFill>
                  <a:srgbClr val="3B3B3B"/>
                </a:solidFill>
                <a:latin typeface="Arial"/>
                <a:cs typeface="Arial"/>
              </a:rPr>
              <a:t>LL</a:t>
            </a:r>
            <a:endParaRPr sz="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933948" y="2693138"/>
            <a:ext cx="1442640" cy="363727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marR="443">
              <a:lnSpc>
                <a:spcPct val="95825"/>
              </a:lnSpc>
            </a:pPr>
            <a:r>
              <a:rPr sz="600" spc="14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d SER</a:t>
            </a:r>
            <a:r>
              <a:rPr sz="600" spc="14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14" dirty="0">
                <a:solidFill>
                  <a:srgbClr val="7E7E7E"/>
                </a:solidFill>
                <a:latin typeface="Arial"/>
                <a:cs typeface="Arial"/>
              </a:rPr>
              <a:t>L 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INT,  PKEY</a:t>
            </a:r>
            <a:endParaRPr sz="600">
              <a:latin typeface="Arial"/>
              <a:cs typeface="Arial"/>
            </a:endParaRPr>
          </a:p>
          <a:p>
            <a:pPr marL="12700" indent="0">
              <a:lnSpc>
                <a:spcPts val="670"/>
              </a:lnSpc>
              <a:spcBef>
                <a:spcPts val="38"/>
              </a:spcBef>
            </a:pP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600" spc="14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14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l 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70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-3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39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600" spc="-28" dirty="0">
                <a:solidFill>
                  <a:srgbClr val="A5A5A5"/>
                </a:solidFill>
                <a:latin typeface="Arial"/>
                <a:cs typeface="Arial"/>
              </a:rPr>
              <a:t>,</a:t>
            </a:r>
            <a:r>
              <a:rPr sz="600" spc="0" dirty="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sz="600" spc="-39" dirty="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sz="600" spc="14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-4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0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21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600" spc="-5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-3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27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0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600" spc="-51" dirty="0">
                <a:solidFill>
                  <a:srgbClr val="666666"/>
                </a:solidFill>
                <a:latin typeface="Arial"/>
                <a:cs typeface="Arial"/>
              </a:rPr>
              <a:t>,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6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34" dirty="0">
                <a:solidFill>
                  <a:srgbClr val="666666"/>
                </a:solidFill>
                <a:latin typeface="Arial"/>
                <a:cs typeface="Arial"/>
              </a:rPr>
              <a:t>F</a:t>
            </a:r>
            <a:r>
              <a:rPr sz="600" spc="-38" dirty="0">
                <a:solidFill>
                  <a:srgbClr val="666666"/>
                </a:solidFill>
                <a:latin typeface="Arial"/>
                <a:cs typeface="Arial"/>
              </a:rPr>
              <a:t>K</a:t>
            </a:r>
            <a:r>
              <a:rPr sz="600" spc="-51" dirty="0">
                <a:solidFill>
                  <a:srgbClr val="666666"/>
                </a:solidFill>
                <a:latin typeface="Arial"/>
                <a:cs typeface="Arial"/>
              </a:rPr>
              <a:t>EY</a:t>
            </a:r>
            <a:r>
              <a:rPr sz="600" spc="9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91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_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pan</a:t>
            </a:r>
            <a:r>
              <a:rPr sz="600" spc="50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-17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600" spc="-21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73" dirty="0">
                <a:solidFill>
                  <a:srgbClr val="666666"/>
                </a:solidFill>
                <a:latin typeface="Arial"/>
                <a:cs typeface="Arial"/>
              </a:rPr>
              <a:t>f</a:t>
            </a:r>
            <a:r>
              <a:rPr sz="600" spc="0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62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-13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27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33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600" spc="27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0" dirty="0">
                <a:solidFill>
                  <a:srgbClr val="979797"/>
                </a:solidFill>
                <a:latin typeface="Arial"/>
                <a:cs typeface="Arial"/>
              </a:rPr>
              <a:t>r</a:t>
            </a:r>
            <a:r>
              <a:rPr sz="600" spc="19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4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7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spc="-46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-3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600" spc="39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-4" dirty="0">
                <a:solidFill>
                  <a:srgbClr val="979797"/>
                </a:solidFill>
                <a:latin typeface="Arial"/>
                <a:cs typeface="Arial"/>
              </a:rPr>
              <a:t>,</a:t>
            </a:r>
            <a:r>
              <a:rPr sz="600" spc="79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0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-1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600" spc="-24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-3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600" spc="27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600" spc="0" dirty="0">
                <a:solidFill>
                  <a:srgbClr val="171715"/>
                </a:solidFill>
                <a:latin typeface="Arial"/>
                <a:cs typeface="Arial"/>
              </a:rPr>
              <a:t>L</a:t>
            </a:r>
            <a:r>
              <a:rPr sz="600" spc="-51" dirty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endParaRPr sz="600">
              <a:latin typeface="Arial"/>
              <a:cs typeface="Arial"/>
            </a:endParaRPr>
          </a:p>
          <a:p>
            <a:pPr marL="88900" marR="443">
              <a:lnSpc>
                <a:spcPct val="95825"/>
              </a:lnSpc>
            </a:pPr>
            <a:r>
              <a:rPr sz="600" spc="18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600" spc="18" dirty="0">
                <a:solidFill>
                  <a:srgbClr val="525252"/>
                </a:solidFill>
                <a:latin typeface="Arial"/>
                <a:cs typeface="Arial"/>
              </a:rPr>
              <a:t>K</a:t>
            </a:r>
            <a:r>
              <a:rPr sz="600" spc="18" dirty="0">
                <a:solidFill>
                  <a:srgbClr val="666666"/>
                </a:solidFill>
                <a:latin typeface="Arial"/>
                <a:cs typeface="Arial"/>
              </a:rPr>
              <a:t>EY </a:t>
            </a:r>
            <a:r>
              <a:rPr sz="600" spc="18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18" dirty="0">
                <a:solidFill>
                  <a:srgbClr val="666666"/>
                </a:solidFill>
                <a:latin typeface="Arial"/>
                <a:cs typeface="Arial"/>
              </a:rPr>
              <a:t>o </a:t>
            </a:r>
            <a:r>
              <a:rPr sz="600" spc="18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18" dirty="0">
                <a:solidFill>
                  <a:srgbClr val="A5A5A5"/>
                </a:solidFill>
                <a:latin typeface="Arial"/>
                <a:cs typeface="Arial"/>
              </a:rPr>
              <a:t>_</a:t>
            </a:r>
            <a:r>
              <a:rPr sz="600" spc="18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600" spc="18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18" dirty="0">
                <a:solidFill>
                  <a:srgbClr val="7E7E7E"/>
                </a:solidFill>
                <a:latin typeface="Arial"/>
                <a:cs typeface="Arial"/>
              </a:rPr>
              <a:t>fer</a:t>
            </a:r>
            <a:r>
              <a:rPr sz="600" spc="18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600" spc="18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18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18" dirty="0">
                <a:solidFill>
                  <a:srgbClr val="A5A5A5"/>
                </a:solidFill>
                <a:latin typeface="Arial"/>
                <a:cs typeface="Arial"/>
              </a:rPr>
              <a:t>_</a:t>
            </a:r>
            <a:r>
              <a:rPr sz="600" spc="18" dirty="0">
                <a:solidFill>
                  <a:srgbClr val="666666"/>
                </a:solidFill>
                <a:latin typeface="Arial"/>
                <a:cs typeface="Arial"/>
              </a:rPr>
              <a:t>year</a:t>
            </a:r>
            <a:r>
              <a:rPr sz="600" spc="18" dirty="0">
                <a:solidFill>
                  <a:srgbClr val="A5A5A5"/>
                </a:solidFill>
                <a:latin typeface="Arial"/>
                <a:cs typeface="Arial"/>
              </a:rPr>
              <a:t>_</a:t>
            </a:r>
            <a:r>
              <a:rPr sz="600" spc="18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600" spc="18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18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12596" y="2778482"/>
            <a:ext cx="1619856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str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tu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m  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NT,  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OT 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LL, </a:t>
            </a:r>
            <a:r>
              <a:rPr sz="600" spc="12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K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o 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t  st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ratum</a:t>
            </a:r>
            <a:endParaRPr sz="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980436" y="2845967"/>
            <a:ext cx="72250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-81" dirty="0">
                <a:solidFill>
                  <a:srgbClr val="666666"/>
                </a:solidFill>
                <a:latin typeface="Times New Roman"/>
                <a:cs typeface="Times New Roman"/>
              </a:rPr>
              <a:t>Ll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980436" y="2844536"/>
            <a:ext cx="103409" cy="190500"/>
          </a:xfrm>
          <a:prstGeom prst="rect">
            <a:avLst/>
          </a:prstGeom>
        </p:spPr>
        <p:txBody>
          <a:bodyPr wrap="square" lIns="0" tIns="9048" rIns="0" bIns="0" rtlCol="0">
            <a:noAutofit/>
          </a:bodyPr>
          <a:lstStyle/>
          <a:p>
            <a:pPr marL="12700">
              <a:lnSpc>
                <a:spcPts val="1425"/>
              </a:lnSpc>
            </a:pPr>
            <a:r>
              <a:rPr sz="1300" spc="-185" dirty="0">
                <a:solidFill>
                  <a:srgbClr val="666666"/>
                </a:solidFill>
                <a:latin typeface="Times New Roman"/>
                <a:cs typeface="Times New Roman"/>
              </a:rPr>
              <a:t>...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15644" y="2863826"/>
            <a:ext cx="1737243" cy="193039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indent="0">
              <a:lnSpc>
                <a:spcPct val="100041"/>
              </a:lnSpc>
            </a:pP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pa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A5A5A5"/>
                </a:solidFill>
                <a:latin typeface="Arial"/>
                <a:cs typeface="Arial"/>
              </a:rPr>
              <a:t>_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pa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l  IN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, 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9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600" spc="9" dirty="0">
                <a:solidFill>
                  <a:srgbClr val="262628"/>
                </a:solidFill>
                <a:latin typeface="Arial"/>
                <a:cs typeface="Arial"/>
              </a:rPr>
              <a:t>L 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(i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n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f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act  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KE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Y 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o </a:t>
            </a:r>
            <a:r>
              <a:rPr sz="600" spc="9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A5A5A5"/>
                </a:solidFill>
                <a:latin typeface="Arial"/>
                <a:cs typeface="Arial"/>
              </a:rPr>
              <a:t>_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pan p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ne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l 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VARC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H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20)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,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T 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LL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52932" y="2942791"/>
            <a:ext cx="96568" cy="381454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 marR="3383">
              <a:lnSpc>
                <a:spcPts val="1939"/>
              </a:lnSpc>
            </a:pPr>
            <a:r>
              <a:rPr sz="1800" spc="-335" dirty="0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  <a:p>
            <a:pPr marL="12700" marR="0">
              <a:lnSpc>
                <a:spcPts val="2170"/>
              </a:lnSpc>
              <a:spcBef>
                <a:spcPts val="11"/>
              </a:spcBef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1989"/>
              </a:lnSpc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1980"/>
              </a:lnSpc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1980"/>
              </a:lnSpc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1989"/>
              </a:lnSpc>
              <a:spcBef>
                <a:spcPts val="0"/>
              </a:spcBef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2005"/>
              </a:lnSpc>
              <a:spcBef>
                <a:spcPts val="0"/>
              </a:spcBef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2005"/>
              </a:lnSpc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2020"/>
              </a:lnSpc>
              <a:spcBef>
                <a:spcPts val="0"/>
              </a:spcBef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2622">
              <a:lnSpc>
                <a:spcPts val="1925"/>
              </a:lnSpc>
            </a:pPr>
            <a:r>
              <a:rPr sz="1800" spc="-329" dirty="0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  <a:p>
            <a:pPr marL="15748" marR="469">
              <a:lnSpc>
                <a:spcPts val="2010"/>
              </a:lnSpc>
              <a:spcBef>
                <a:spcPts val="4"/>
              </a:spcBef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2005"/>
              </a:lnSpc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1980"/>
              </a:lnSpc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1970"/>
              </a:lnSpc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20"/>
              </a:lnSpc>
              <a:spcBef>
                <a:spcPts val="2"/>
              </a:spcBef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66052" y="3005381"/>
            <a:ext cx="213324" cy="774700"/>
          </a:xfrm>
          <a:prstGeom prst="rect">
            <a:avLst/>
          </a:prstGeom>
        </p:spPr>
        <p:txBody>
          <a:bodyPr wrap="square" lIns="0" tIns="38735" rIns="0" bIns="0" rtlCol="0">
            <a:noAutofit/>
          </a:bodyPr>
          <a:lstStyle/>
          <a:p>
            <a:pPr marL="12700">
              <a:lnSpc>
                <a:spcPts val="6100"/>
              </a:lnSpc>
            </a:pPr>
            <a:r>
              <a:rPr sz="5900" spc="-467" dirty="0">
                <a:solidFill>
                  <a:srgbClr val="7E7E7E"/>
                </a:solidFill>
                <a:latin typeface="Times New Roman"/>
                <a:cs typeface="Times New Roman"/>
              </a:rPr>
              <a:t>'</a:t>
            </a:r>
            <a:endParaRPr sz="59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12596" y="3033367"/>
            <a:ext cx="1691848" cy="794642"/>
          </a:xfrm>
          <a:prstGeom prst="rect">
            <a:avLst/>
          </a:prstGeom>
        </p:spPr>
        <p:txBody>
          <a:bodyPr wrap="square" lIns="0" tIns="17780" rIns="0" bIns="0" rtlCol="0">
            <a:noAutofit/>
          </a:bodyPr>
          <a:lstStyle/>
          <a:p>
            <a:pPr marL="88900" marR="273646" indent="-76199">
              <a:lnSpc>
                <a:spcPts val="700"/>
              </a:lnSpc>
            </a:pPr>
            <a:r>
              <a:rPr sz="600" spc="-34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600" spc="55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600" spc="73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0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_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5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600" spc="38" dirty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600" spc="45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g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600" spc="5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-1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5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46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600" spc="-24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39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-28" dirty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600" spc="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spc="-3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700" b="1" spc="-73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700" b="1" spc="-86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700" b="1" spc="-42" dirty="0">
                <a:solidFill>
                  <a:srgbClr val="979797"/>
                </a:solidFill>
                <a:latin typeface="Arial"/>
                <a:cs typeface="Arial"/>
              </a:rPr>
              <a:t>T</a:t>
            </a:r>
            <a:r>
              <a:rPr sz="700" b="1" spc="-4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600" spc="-50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-3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600" spc="29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600" spc="-28" dirty="0">
                <a:solidFill>
                  <a:srgbClr val="A5A5A5"/>
                </a:solidFill>
                <a:latin typeface="Arial"/>
                <a:cs typeface="Arial"/>
              </a:rPr>
              <a:t>, </a:t>
            </a:r>
            <a:r>
              <a:rPr sz="600" spc="-104" dirty="0">
                <a:solidFill>
                  <a:srgbClr val="666666"/>
                </a:solidFill>
                <a:latin typeface="Arial"/>
                <a:cs typeface="Arial"/>
              </a:rPr>
              <a:t>F</a:t>
            </a:r>
            <a:r>
              <a:rPr sz="600" spc="6" dirty="0">
                <a:solidFill>
                  <a:srgbClr val="7E7E7E"/>
                </a:solidFill>
                <a:latin typeface="Arial"/>
                <a:cs typeface="Arial"/>
              </a:rPr>
              <a:t>K</a:t>
            </a:r>
            <a:r>
              <a:rPr sz="600" spc="-41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-31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600" spc="3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73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-1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5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0" dirty="0">
                <a:solidFill>
                  <a:srgbClr val="262628"/>
                </a:solidFill>
                <a:latin typeface="Arial"/>
                <a:cs typeface="Arial"/>
              </a:rPr>
              <a:t>_</a:t>
            </a:r>
            <a:r>
              <a:rPr sz="600" spc="-13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600" spc="33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27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62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-24" dirty="0">
                <a:solidFill>
                  <a:srgbClr val="262628"/>
                </a:solidFill>
                <a:latin typeface="Arial"/>
                <a:cs typeface="Arial"/>
              </a:rPr>
              <a:t>_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38" dirty="0">
                <a:solidFill>
                  <a:srgbClr val="525252"/>
                </a:solidFill>
                <a:latin typeface="Arial"/>
                <a:cs typeface="Arial"/>
              </a:rPr>
              <a:t>f</a:t>
            </a:r>
            <a:r>
              <a:rPr sz="600" spc="45" dirty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g</a:t>
            </a:r>
            <a:r>
              <a:rPr sz="600" spc="74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40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73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33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-10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endParaRPr sz="600">
              <a:latin typeface="Arial"/>
              <a:cs typeface="Arial"/>
            </a:endParaRPr>
          </a:p>
          <a:p>
            <a:pPr marL="15748" marR="5714">
              <a:lnSpc>
                <a:spcPts val="660"/>
              </a:lnSpc>
            </a:pPr>
            <a:r>
              <a:rPr sz="600" spc="17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abe</a:t>
            </a:r>
            <a:r>
              <a:rPr sz="600" spc="17" dirty="0">
                <a:solidFill>
                  <a:srgbClr val="262628"/>
                </a:solidFill>
                <a:latin typeface="Arial"/>
                <a:cs typeface="Arial"/>
              </a:rPr>
              <a:t>l 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va</a:t>
            </a:r>
            <a:r>
              <a:rPr sz="600" spc="17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17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h</a:t>
            </a:r>
            <a:r>
              <a:rPr sz="600" spc="17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r(</a:t>
            </a:r>
            <a:r>
              <a:rPr sz="600" spc="17" dirty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20)</a:t>
            </a:r>
            <a:r>
              <a:rPr sz="600" spc="17" dirty="0">
                <a:solidFill>
                  <a:srgbClr val="979797"/>
                </a:solidFill>
                <a:latin typeface="Arial"/>
                <a:cs typeface="Arial"/>
              </a:rPr>
              <a:t>,  </a:t>
            </a:r>
            <a:r>
              <a:rPr sz="600" spc="17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OT </a:t>
            </a:r>
            <a:r>
              <a:rPr sz="600" spc="17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17" dirty="0">
                <a:solidFill>
                  <a:srgbClr val="3B3B3B"/>
                </a:solidFill>
                <a:latin typeface="Arial"/>
                <a:cs typeface="Arial"/>
              </a:rPr>
              <a:t>LL</a:t>
            </a:r>
            <a:endParaRPr sz="600">
              <a:latin typeface="Arial"/>
              <a:cs typeface="Arial"/>
            </a:endParaRPr>
          </a:p>
          <a:p>
            <a:pPr marL="12700" marR="5714">
              <a:lnSpc>
                <a:spcPct val="95825"/>
              </a:lnSpc>
            </a:pP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sz="600" spc="19" dirty="0">
                <a:solidFill>
                  <a:srgbClr val="525252"/>
                </a:solidFill>
                <a:latin typeface="Arial"/>
                <a:cs typeface="Arial"/>
              </a:rPr>
              <a:t>m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ent </a:t>
            </a:r>
            <a:r>
              <a:rPr sz="600" spc="19" dirty="0">
                <a:solidFill>
                  <a:srgbClr val="525252"/>
                </a:solidFill>
                <a:latin typeface="Arial"/>
                <a:cs typeface="Arial"/>
              </a:rPr>
              <a:t>TE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XT</a:t>
            </a: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, 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NULL</a:t>
            </a:r>
            <a:endParaRPr sz="600">
              <a:latin typeface="Arial"/>
              <a:cs typeface="Arial"/>
            </a:endParaRPr>
          </a:p>
          <a:p>
            <a:pPr marL="812101" marR="741943" algn="ctr">
              <a:lnSpc>
                <a:spcPct val="95825"/>
              </a:lnSpc>
              <a:spcBef>
                <a:spcPts val="190"/>
              </a:spcBef>
            </a:pPr>
            <a:r>
              <a:rPr sz="2100" i="1" spc="-11" dirty="0">
                <a:solidFill>
                  <a:srgbClr val="666666"/>
                </a:solidFill>
                <a:latin typeface="Times New Roman"/>
                <a:cs typeface="Times New Roman"/>
              </a:rPr>
              <a:t>l</a:t>
            </a:r>
            <a:endParaRPr sz="2100">
              <a:latin typeface="Times New Roman"/>
              <a:cs typeface="Times New Roman"/>
            </a:endParaRPr>
          </a:p>
          <a:p>
            <a:pPr marL="67436" algn="ctr">
              <a:lnSpc>
                <a:spcPts val="680"/>
              </a:lnSpc>
              <a:spcBef>
                <a:spcPts val="34"/>
              </a:spcBef>
            </a:pPr>
            <a:r>
              <a:rPr sz="600" b="1" spc="42" dirty="0">
                <a:solidFill>
                  <a:srgbClr val="2D2F00"/>
                </a:solidFill>
                <a:latin typeface="Arial"/>
                <a:cs typeface="Arial"/>
              </a:rPr>
              <a:t>analyti cal.cm_cluster2panel_mapping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438892" y="3041231"/>
            <a:ext cx="1318249" cy="738392"/>
          </a:xfrm>
          <a:prstGeom prst="rect">
            <a:avLst/>
          </a:prstGeom>
        </p:spPr>
        <p:txBody>
          <a:bodyPr wrap="square" lIns="0" tIns="36925" rIns="0" bIns="0" rtlCol="0">
            <a:noAutofit/>
          </a:bodyPr>
          <a:lstStyle/>
          <a:p>
            <a:pPr marL="12700">
              <a:lnSpc>
                <a:spcPts val="5815"/>
              </a:lnSpc>
            </a:pPr>
            <a:r>
              <a:rPr sz="5550" spc="372" baseline="24287" dirty="0">
                <a:solidFill>
                  <a:srgbClr val="171715"/>
                </a:solidFill>
                <a:latin typeface="Times New Roman"/>
                <a:cs typeface="Times New Roman"/>
              </a:rPr>
              <a:t>-</a:t>
            </a:r>
            <a:r>
              <a:rPr sz="3700" b="1" spc="-287" dirty="0">
                <a:latin typeface="Courier New"/>
                <a:cs typeface="Courier New"/>
              </a:rPr>
              <a:t>----</a:t>
            </a:r>
            <a:endParaRPr sz="3700">
              <a:latin typeface="Courier New"/>
              <a:cs typeface="Courier Ne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408412" y="3058080"/>
            <a:ext cx="93050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688572" y="3239529"/>
            <a:ext cx="531518" cy="457200"/>
          </a:xfrm>
          <a:prstGeom prst="rect">
            <a:avLst/>
          </a:prstGeom>
        </p:spPr>
        <p:txBody>
          <a:bodyPr wrap="square" lIns="0" tIns="22669" rIns="0" bIns="0" rtlCol="0">
            <a:noAutofit/>
          </a:bodyPr>
          <a:lstStyle/>
          <a:p>
            <a:pPr marL="12700">
              <a:lnSpc>
                <a:spcPts val="3570"/>
              </a:lnSpc>
            </a:pPr>
            <a:r>
              <a:rPr sz="3400" spc="119" dirty="0">
                <a:latin typeface="Times New Roman"/>
                <a:cs typeface="Times New Roman"/>
              </a:rPr>
              <a:t>- -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408412" y="3284324"/>
            <a:ext cx="332714" cy="495300"/>
          </a:xfrm>
          <a:prstGeom prst="rect">
            <a:avLst/>
          </a:prstGeom>
        </p:spPr>
        <p:txBody>
          <a:bodyPr wrap="square" lIns="0" tIns="24765" rIns="0" bIns="0" rtlCol="0">
            <a:noAutofit/>
          </a:bodyPr>
          <a:lstStyle/>
          <a:p>
            <a:pPr marL="12700">
              <a:lnSpc>
                <a:spcPts val="3900"/>
              </a:lnSpc>
            </a:pPr>
            <a:r>
              <a:rPr sz="3700" b="1" dirty="0">
                <a:latin typeface="Courier New"/>
                <a:cs typeface="Courier New"/>
              </a:rPr>
              <a:t>r</a:t>
            </a:r>
            <a:endParaRPr sz="370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582148" y="3711892"/>
            <a:ext cx="1637319" cy="469685"/>
          </a:xfrm>
          <a:prstGeom prst="rect">
            <a:avLst/>
          </a:prstGeom>
        </p:spPr>
        <p:txBody>
          <a:bodyPr wrap="square" lIns="0" tIns="11176" rIns="0" bIns="0" rtlCol="0">
            <a:noAutofit/>
          </a:bodyPr>
          <a:lstStyle/>
          <a:p>
            <a:pPr algn="ctr">
              <a:lnSpc>
                <a:spcPts val="1760"/>
              </a:lnSpc>
            </a:pPr>
            <a:r>
              <a:rPr sz="1600" b="1" spc="50" dirty="0">
                <a:solidFill>
                  <a:srgbClr val="171715"/>
                </a:solidFill>
                <a:latin typeface="Arial"/>
                <a:cs typeface="Arial"/>
              </a:rPr>
              <a:t>E</a:t>
            </a:r>
            <a:r>
              <a:rPr sz="1600" b="1" spc="50" dirty="0">
                <a:latin typeface="Arial"/>
                <a:cs typeface="Arial"/>
              </a:rPr>
              <a:t>stimates  con·</a:t>
            </a:r>
            <a:endParaRPr sz="1600">
              <a:latin typeface="Arial"/>
              <a:cs typeface="Arial"/>
            </a:endParaRPr>
          </a:p>
          <a:p>
            <a:pPr marL="177165" marR="75380" algn="ctr">
              <a:lnSpc>
                <a:spcPct val="95825"/>
              </a:lnSpc>
              <a:spcBef>
                <a:spcPts val="1074"/>
              </a:spcBef>
            </a:pPr>
            <a:r>
              <a:rPr sz="600" b="1" spc="48" dirty="0">
                <a:solidFill>
                  <a:srgbClr val="262628"/>
                </a:solidFill>
                <a:latin typeface="Arial"/>
                <a:cs typeface="Arial"/>
              </a:rPr>
              <a:t>an</a:t>
            </a:r>
            <a:r>
              <a:rPr sz="600" b="1" spc="48" dirty="0">
                <a:solidFill>
                  <a:srgbClr val="171715"/>
                </a:solidFill>
                <a:latin typeface="Arial"/>
                <a:cs typeface="Arial"/>
              </a:rPr>
              <a:t>a</a:t>
            </a:r>
            <a:r>
              <a:rPr sz="600" b="1" spc="48" dirty="0">
                <a:solidFill>
                  <a:srgbClr val="262628"/>
                </a:solidFill>
                <a:latin typeface="Arial"/>
                <a:cs typeface="Arial"/>
              </a:rPr>
              <a:t>lytical</a:t>
            </a:r>
            <a:r>
              <a:rPr sz="600" b="1" spc="48" dirty="0">
                <a:solidFill>
                  <a:srgbClr val="525252"/>
                </a:solidFill>
                <a:latin typeface="Arial"/>
                <a:cs typeface="Arial"/>
              </a:rPr>
              <a:t>.</a:t>
            </a:r>
            <a:r>
              <a:rPr sz="600" b="1" spc="48" dirty="0">
                <a:solidFill>
                  <a:srgbClr val="262628"/>
                </a:solidFill>
                <a:latin typeface="Arial"/>
                <a:cs typeface="Arial"/>
              </a:rPr>
              <a:t>t</a:t>
            </a:r>
            <a:r>
              <a:rPr sz="600" b="1" spc="48" dirty="0">
                <a:solidFill>
                  <a:srgbClr val="3B3B3B"/>
                </a:solidFill>
                <a:latin typeface="Arial"/>
                <a:cs typeface="Arial"/>
              </a:rPr>
              <a:t>_</a:t>
            </a:r>
            <a:r>
              <a:rPr sz="600" b="1" spc="48" dirty="0">
                <a:solidFill>
                  <a:srgbClr val="262628"/>
                </a:solidFill>
                <a:latin typeface="Arial"/>
                <a:cs typeface="Arial"/>
              </a:rPr>
              <a:t>total</a:t>
            </a:r>
            <a:r>
              <a:rPr sz="600" b="1" spc="48" dirty="0">
                <a:solidFill>
                  <a:srgbClr val="525252"/>
                </a:solidFill>
                <a:latin typeface="Arial"/>
                <a:cs typeface="Arial"/>
              </a:rPr>
              <a:t>_</a:t>
            </a:r>
            <a:r>
              <a:rPr sz="600" b="1" spc="48" dirty="0">
                <a:solidFill>
                  <a:srgbClr val="262628"/>
                </a:solidFill>
                <a:latin typeface="Arial"/>
                <a:cs typeface="Arial"/>
              </a:rPr>
              <a:t>estimat</a:t>
            </a:r>
            <a:r>
              <a:rPr sz="600" b="1" spc="48" dirty="0">
                <a:solidFill>
                  <a:srgbClr val="171715"/>
                </a:solidFill>
                <a:latin typeface="Arial"/>
                <a:cs typeface="Arial"/>
              </a:rPr>
              <a:t>e</a:t>
            </a:r>
            <a:r>
              <a:rPr sz="600" b="1" spc="48" dirty="0">
                <a:solidFill>
                  <a:srgbClr val="525252"/>
                </a:solidFill>
                <a:latin typeface="Arial"/>
                <a:cs typeface="Arial"/>
              </a:rPr>
              <a:t>_</a:t>
            </a:r>
            <a:r>
              <a:rPr sz="600" b="1" spc="48" dirty="0">
                <a:solidFill>
                  <a:srgbClr val="171715"/>
                </a:solidFill>
                <a:latin typeface="Arial"/>
                <a:cs typeface="Arial"/>
              </a:rPr>
              <a:t>con</a:t>
            </a:r>
            <a:r>
              <a:rPr sz="600" b="1" spc="48" dirty="0">
                <a:solidFill>
                  <a:srgbClr val="262628"/>
                </a:solidFill>
                <a:latin typeface="Arial"/>
                <a:cs typeface="Arial"/>
              </a:rPr>
              <a:t>f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933948" y="3716119"/>
            <a:ext cx="1600508" cy="535562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89484">
              <a:lnSpc>
                <a:spcPct val="95825"/>
              </a:lnSpc>
            </a:pPr>
            <a:r>
              <a:rPr sz="700" b="1" spc="2" dirty="0">
                <a:solidFill>
                  <a:srgbClr val="6E2A00"/>
                </a:solidFill>
                <a:latin typeface="Arial"/>
                <a:cs typeface="Arial"/>
              </a:rPr>
              <a:t>analytical.t_inventory_campaign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512"/>
              </a:spcBef>
            </a:pPr>
            <a:r>
              <a:rPr sz="600" spc="3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d S</a:t>
            </a:r>
            <a:r>
              <a:rPr sz="600" spc="3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3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3" dirty="0">
                <a:solidFill>
                  <a:srgbClr val="7E7E7E"/>
                </a:solidFill>
                <a:latin typeface="Arial"/>
                <a:cs typeface="Arial"/>
              </a:rPr>
              <a:t>L 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600" spc="3" dirty="0">
                <a:solidFill>
                  <a:srgbClr val="3B3B3B"/>
                </a:solidFill>
                <a:latin typeface="Arial"/>
                <a:cs typeface="Arial"/>
              </a:rPr>
              <a:t>T,  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600" spc="3" dirty="0">
                <a:solidFill>
                  <a:srgbClr val="525252"/>
                </a:solidFill>
                <a:latin typeface="Arial"/>
                <a:cs typeface="Arial"/>
              </a:rPr>
              <a:t>KE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endParaRPr sz="600">
              <a:latin typeface="Arial"/>
              <a:cs typeface="Arial"/>
            </a:endParaRPr>
          </a:p>
          <a:p>
            <a:pPr marL="12700" marR="243134" indent="0">
              <a:lnSpc>
                <a:spcPct val="94962"/>
              </a:lnSpc>
              <a:spcBef>
                <a:spcPts val="60"/>
              </a:spcBef>
            </a:pP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invento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y VARC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H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R(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20)</a:t>
            </a:r>
            <a:r>
              <a:rPr sz="600" spc="13" dirty="0">
                <a:solidFill>
                  <a:srgbClr val="7E7E7E"/>
                </a:solidFill>
                <a:latin typeface="Arial"/>
                <a:cs typeface="Arial"/>
              </a:rPr>
              <a:t>, 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OT 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13" dirty="0">
                <a:solidFill>
                  <a:srgbClr val="979797"/>
                </a:solidFill>
                <a:latin typeface="Arial"/>
                <a:cs typeface="Arial"/>
              </a:rPr>
              <a:t>LL 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13" dirty="0">
                <a:solidFill>
                  <a:srgbClr val="7E7E7E"/>
                </a:solidFill>
                <a:latin typeface="Arial"/>
                <a:cs typeface="Arial"/>
              </a:rPr>
              <a:t>b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el VA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CH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13" dirty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12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0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)</a:t>
            </a:r>
            <a:r>
              <a:rPr sz="600" spc="13" dirty="0">
                <a:solidFill>
                  <a:srgbClr val="A5A5A5"/>
                </a:solidFill>
                <a:latin typeface="Arial"/>
                <a:cs typeface="Arial"/>
              </a:rPr>
              <a:t>,  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NO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T 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NULL 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commen</a:t>
            </a:r>
            <a:r>
              <a:rPr sz="600" spc="13" dirty="0">
                <a:solidFill>
                  <a:srgbClr val="7E7E7E"/>
                </a:solidFill>
                <a:latin typeface="Arial"/>
                <a:cs typeface="Arial"/>
              </a:rPr>
              <a:t>t 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TEX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T,  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sz="600" spc="13" dirty="0">
                <a:solidFill>
                  <a:srgbClr val="7E7E7E"/>
                </a:solidFill>
                <a:latin typeface="Arial"/>
                <a:cs typeface="Arial"/>
              </a:rPr>
              <a:t>LL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41268" y="3726410"/>
            <a:ext cx="1692229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38" dirty="0">
                <a:solidFill>
                  <a:srgbClr val="2D2F00"/>
                </a:solidFill>
                <a:latin typeface="Arial"/>
                <a:cs typeface="Arial"/>
              </a:rPr>
              <a:t>antcal.cm_plot2c</a:t>
            </a:r>
            <a:r>
              <a:rPr sz="600" b="1" spc="38" dirty="0">
                <a:solidFill>
                  <a:srgbClr val="314200"/>
                </a:solidFill>
                <a:latin typeface="Arial"/>
                <a:cs typeface="Arial"/>
              </a:rPr>
              <a:t>l</a:t>
            </a:r>
            <a:r>
              <a:rPr sz="600" b="1" spc="38" dirty="0">
                <a:solidFill>
                  <a:srgbClr val="2D2F00"/>
                </a:solidFill>
                <a:latin typeface="Arial"/>
                <a:cs typeface="Arial"/>
              </a:rPr>
              <a:t>uster_config _mapping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408412" y="3740832"/>
            <a:ext cx="93050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12596" y="3881858"/>
            <a:ext cx="1545493" cy="369824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5747" marR="443">
              <a:lnSpc>
                <a:spcPct val="95825"/>
              </a:lnSpc>
            </a:pP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4" dirty="0">
                <a:solidFill>
                  <a:srgbClr val="7E7E7E"/>
                </a:solidFill>
                <a:latin typeface="Arial"/>
                <a:cs typeface="Arial"/>
              </a:rPr>
              <a:t>d  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sz="600" spc="4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4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4" dirty="0">
                <a:solidFill>
                  <a:srgbClr val="7E7E7E"/>
                </a:solidFill>
                <a:latin typeface="Arial"/>
                <a:cs typeface="Arial"/>
              </a:rPr>
              <a:t>L 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4" dirty="0">
                <a:solidFill>
                  <a:srgbClr val="525252"/>
                </a:solidFill>
                <a:latin typeface="Arial"/>
                <a:cs typeface="Arial"/>
              </a:rPr>
              <a:t>NT</a:t>
            </a:r>
            <a:r>
              <a:rPr sz="600" spc="4" dirty="0">
                <a:solidFill>
                  <a:srgbClr val="7E7E7E"/>
                </a:solidFill>
                <a:latin typeface="Arial"/>
                <a:cs typeface="Arial"/>
              </a:rPr>
              <a:t>, 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PKEY</a:t>
            </a:r>
            <a:endParaRPr sz="600">
              <a:latin typeface="Arial"/>
              <a:cs typeface="Arial"/>
            </a:endParaRPr>
          </a:p>
          <a:p>
            <a:pPr marL="12700" indent="3047">
              <a:lnSpc>
                <a:spcPct val="94962"/>
              </a:lnSpc>
              <a:spcBef>
                <a:spcPts val="60"/>
              </a:spcBef>
            </a:pP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pan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l  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NT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,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600" spc="9" dirty="0">
                <a:solidFill>
                  <a:srgbClr val="262628"/>
                </a:solidFill>
                <a:latin typeface="Arial"/>
                <a:cs typeface="Arial"/>
              </a:rPr>
              <a:t>T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, 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F</a:t>
            </a:r>
            <a:r>
              <a:rPr sz="600" spc="9" dirty="0">
                <a:solidFill>
                  <a:srgbClr val="3B3B3B"/>
                </a:solidFill>
                <a:latin typeface="Arial"/>
                <a:cs typeface="Arial"/>
              </a:rPr>
              <a:t>K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Y to t_panel 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us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r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600" spc="9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A5A5A5"/>
                </a:solidFill>
                <a:latin typeface="Arial"/>
                <a:cs typeface="Arial"/>
              </a:rPr>
              <a:t>, 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OT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ULL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,  FK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EY 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o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BFBFBF"/>
                </a:solidFill>
                <a:latin typeface="Arial"/>
                <a:cs typeface="Arial"/>
              </a:rPr>
              <a:t>_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9" dirty="0">
                <a:solidFill>
                  <a:srgbClr val="262628"/>
                </a:solidFill>
                <a:latin typeface="Arial"/>
                <a:cs typeface="Arial"/>
              </a:rPr>
              <a:t>l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us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r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samp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ng_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w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ei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g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ht  FL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600" spc="9" dirty="0">
                <a:solidFill>
                  <a:srgbClr val="A5A5A5"/>
                </a:solidFill>
                <a:latin typeface="Arial"/>
                <a:cs typeface="Arial"/>
              </a:rPr>
              <a:t>,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T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26028" y="3881858"/>
            <a:ext cx="1417917" cy="369824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marR="443">
              <a:lnSpc>
                <a:spcPct val="95825"/>
              </a:lnSpc>
            </a:pPr>
            <a:r>
              <a:rPr sz="600" spc="4" dirty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sz="600" spc="4" dirty="0">
                <a:solidFill>
                  <a:srgbClr val="7E7E7E"/>
                </a:solidFill>
                <a:latin typeface="Arial"/>
                <a:cs typeface="Arial"/>
              </a:rPr>
              <a:t>d  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sz="600" spc="4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4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600" spc="4" dirty="0">
                <a:solidFill>
                  <a:srgbClr val="7E7E7E"/>
                </a:solidFill>
                <a:latin typeface="Arial"/>
                <a:cs typeface="Arial"/>
              </a:rPr>
              <a:t>L I</a:t>
            </a:r>
            <a:r>
              <a:rPr sz="600" spc="4" dirty="0">
                <a:solidFill>
                  <a:srgbClr val="525252"/>
                </a:solidFill>
                <a:latin typeface="Arial"/>
                <a:cs typeface="Arial"/>
              </a:rPr>
              <a:t>NT</a:t>
            </a:r>
            <a:r>
              <a:rPr sz="600" spc="4" dirty="0">
                <a:solidFill>
                  <a:srgbClr val="7E7E7E"/>
                </a:solidFill>
                <a:latin typeface="Arial"/>
                <a:cs typeface="Arial"/>
              </a:rPr>
              <a:t>, 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600" spc="4" dirty="0">
                <a:solidFill>
                  <a:srgbClr val="7E7E7E"/>
                </a:solidFill>
                <a:latin typeface="Arial"/>
                <a:cs typeface="Arial"/>
              </a:rPr>
              <a:t>K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EY</a:t>
            </a:r>
            <a:endParaRPr sz="600">
              <a:latin typeface="Arial"/>
              <a:cs typeface="Arial"/>
            </a:endParaRPr>
          </a:p>
          <a:p>
            <a:pPr marL="85852" indent="-73152">
              <a:lnSpc>
                <a:spcPct val="96687"/>
              </a:lnSpc>
              <a:spcBef>
                <a:spcPts val="55"/>
              </a:spcBef>
            </a:pPr>
            <a:r>
              <a:rPr sz="600" spc="-11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8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71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600" spc="58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62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-24" dirty="0">
                <a:solidFill>
                  <a:srgbClr val="666666"/>
                </a:solidFill>
                <a:latin typeface="Arial"/>
                <a:cs typeface="Arial"/>
              </a:rPr>
              <a:t>_</a:t>
            </a:r>
            <a:r>
              <a:rPr sz="600" spc="-13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f</a:t>
            </a:r>
            <a:r>
              <a:rPr sz="600" spc="5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g</a:t>
            </a:r>
            <a:r>
              <a:rPr sz="600" spc="27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600" spc="40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97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-1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46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-50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65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600" spc="-51" dirty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600" spc="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spc="-3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sz="600" spc="0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25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0" dirty="0">
                <a:solidFill>
                  <a:srgbClr val="979797"/>
                </a:solidFill>
                <a:latin typeface="Arial"/>
                <a:cs typeface="Arial"/>
              </a:rPr>
              <a:t>, </a:t>
            </a:r>
            <a:r>
              <a:rPr sz="600" spc="-35" dirty="0">
                <a:solidFill>
                  <a:srgbClr val="666666"/>
                </a:solidFill>
                <a:latin typeface="Arial"/>
                <a:cs typeface="Arial"/>
              </a:rPr>
              <a:t>F</a:t>
            </a:r>
            <a:r>
              <a:rPr sz="600" spc="-34" dirty="0">
                <a:solidFill>
                  <a:srgbClr val="666666"/>
                </a:solidFill>
                <a:latin typeface="Arial"/>
                <a:cs typeface="Arial"/>
              </a:rPr>
              <a:t>K</a:t>
            </a:r>
            <a:r>
              <a:rPr sz="600" spc="-39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-47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600" spc="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91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-24" dirty="0">
                <a:solidFill>
                  <a:srgbClr val="BFBFBF"/>
                </a:solidFill>
                <a:latin typeface="Arial"/>
                <a:cs typeface="Arial"/>
              </a:rPr>
              <a:t>_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600" spc="33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-13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600" spc="2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72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37" dirty="0">
                <a:solidFill>
                  <a:srgbClr val="979797"/>
                </a:solidFill>
                <a:latin typeface="Arial"/>
                <a:cs typeface="Arial"/>
              </a:rPr>
              <a:t>r</a:t>
            </a:r>
            <a:r>
              <a:rPr sz="600" spc="-24" dirty="0">
                <a:solidFill>
                  <a:srgbClr val="BFBFBF"/>
                </a:solidFill>
                <a:latin typeface="Arial"/>
                <a:cs typeface="Arial"/>
              </a:rPr>
              <a:t>_</a:t>
            </a:r>
            <a:r>
              <a:rPr sz="600" spc="33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5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600" spc="25" dirty="0">
                <a:solidFill>
                  <a:srgbClr val="666666"/>
                </a:solidFill>
                <a:latin typeface="Arial"/>
                <a:cs typeface="Arial"/>
              </a:rPr>
              <a:t>f</a:t>
            </a:r>
            <a:r>
              <a:rPr sz="600" spc="3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gu</a:t>
            </a:r>
            <a:r>
              <a:rPr sz="600" spc="62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73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55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-1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endParaRPr sz="600">
              <a:latin typeface="Arial"/>
              <a:cs typeface="Arial"/>
            </a:endParaRPr>
          </a:p>
          <a:p>
            <a:pPr marL="12700" marR="443">
              <a:lnSpc>
                <a:spcPts val="665"/>
              </a:lnSpc>
              <a:spcBef>
                <a:spcPts val="33"/>
              </a:spcBef>
            </a:pPr>
            <a:r>
              <a:rPr sz="600" spc="10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600" spc="10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600" spc="1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10" dirty="0">
                <a:solidFill>
                  <a:srgbClr val="7E7E7E"/>
                </a:solidFill>
                <a:latin typeface="Arial"/>
                <a:cs typeface="Arial"/>
              </a:rPr>
              <a:t>t </a:t>
            </a:r>
            <a:r>
              <a:rPr sz="600" spc="10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1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10" dirty="0">
                <a:solidFill>
                  <a:srgbClr val="7E7E7E"/>
                </a:solidFill>
                <a:latin typeface="Arial"/>
                <a:cs typeface="Arial"/>
              </a:rPr>
              <a:t>T, </a:t>
            </a:r>
            <a:r>
              <a:rPr sz="600" spc="10" dirty="0">
                <a:solidFill>
                  <a:srgbClr val="666666"/>
                </a:solidFill>
                <a:latin typeface="Arial"/>
                <a:cs typeface="Arial"/>
              </a:rPr>
              <a:t>NOT </a:t>
            </a:r>
            <a:r>
              <a:rPr sz="600" spc="10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0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10" dirty="0">
                <a:solidFill>
                  <a:srgbClr val="3B3B3B"/>
                </a:solidFill>
                <a:latin typeface="Arial"/>
                <a:cs typeface="Arial"/>
              </a:rPr>
              <a:t>LL</a:t>
            </a:r>
            <a:r>
              <a:rPr sz="600" spc="10" dirty="0">
                <a:solidFill>
                  <a:srgbClr val="666666"/>
                </a:solidFill>
                <a:latin typeface="Arial"/>
                <a:cs typeface="Arial"/>
              </a:rPr>
              <a:t>,  </a:t>
            </a:r>
            <a:r>
              <a:rPr sz="600" spc="10" dirty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600" spc="10" dirty="0">
                <a:solidFill>
                  <a:srgbClr val="666666"/>
                </a:solidFill>
                <a:latin typeface="Arial"/>
                <a:cs typeface="Arial"/>
              </a:rPr>
              <a:t>KEY </a:t>
            </a:r>
            <a:r>
              <a:rPr sz="600" spc="10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600" spc="10" dirty="0">
                <a:solidFill>
                  <a:srgbClr val="666666"/>
                </a:solidFill>
                <a:latin typeface="Arial"/>
                <a:cs typeface="Arial"/>
              </a:rPr>
              <a:t>o </a:t>
            </a:r>
            <a:r>
              <a:rPr sz="600" spc="10" dirty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600" spc="10" dirty="0">
                <a:solidFill>
                  <a:srgbClr val="666666"/>
                </a:solidFill>
                <a:latin typeface="Arial"/>
                <a:cs typeface="Arial"/>
              </a:rPr>
              <a:t>_p</a:t>
            </a:r>
            <a:r>
              <a:rPr sz="600" spc="10" dirty="0">
                <a:solidFill>
                  <a:srgbClr val="525252"/>
                </a:solidFill>
                <a:latin typeface="Arial"/>
                <a:cs typeface="Arial"/>
              </a:rPr>
              <a:t>_</a:t>
            </a:r>
            <a:r>
              <a:rPr sz="600" spc="10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600" spc="10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10" dirty="0">
                <a:solidFill>
                  <a:srgbClr val="525252"/>
                </a:solidFill>
                <a:latin typeface="Arial"/>
                <a:cs typeface="Arial"/>
              </a:rPr>
              <a:t>ot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408412" y="3993816"/>
            <a:ext cx="93050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50796" y="4169347"/>
            <a:ext cx="147706" cy="419100"/>
          </a:xfrm>
          <a:prstGeom prst="rect">
            <a:avLst/>
          </a:prstGeom>
        </p:spPr>
        <p:txBody>
          <a:bodyPr wrap="square" lIns="0" tIns="20732" rIns="0" bIns="0" rtlCol="0">
            <a:noAutofit/>
          </a:bodyPr>
          <a:lstStyle/>
          <a:p>
            <a:pPr marL="12700">
              <a:lnSpc>
                <a:spcPts val="3265"/>
              </a:lnSpc>
            </a:pPr>
            <a:r>
              <a:rPr sz="3100" spc="-360" dirty="0">
                <a:solidFill>
                  <a:srgbClr val="666666"/>
                </a:solidFill>
                <a:latin typeface="Times New Roman"/>
                <a:cs typeface="Times New Roman"/>
              </a:rPr>
              <a:t>;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380980" y="4227794"/>
            <a:ext cx="1043639" cy="304800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b="1" spc="77" dirty="0">
                <a:solidFill>
                  <a:srgbClr val="441F15"/>
                </a:solidFill>
                <a:latin typeface="Times New Roman"/>
                <a:cs typeface="Times New Roman"/>
              </a:rPr>
              <a:t>I </a:t>
            </a:r>
            <a:r>
              <a:rPr sz="900" spc="-9" baseline="115951" dirty="0">
                <a:solidFill>
                  <a:srgbClr val="666666"/>
                </a:solidFill>
                <a:latin typeface="Arial"/>
                <a:cs typeface="Arial"/>
              </a:rPr>
              <a:t>id  S</a:t>
            </a:r>
            <a:r>
              <a:rPr sz="900" spc="-9" baseline="115951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900" spc="-9" baseline="115951" dirty="0">
                <a:solidFill>
                  <a:srgbClr val="666666"/>
                </a:solidFill>
                <a:latin typeface="Arial"/>
                <a:cs typeface="Arial"/>
              </a:rPr>
              <a:t>RIA</a:t>
            </a:r>
            <a:r>
              <a:rPr sz="900" spc="-9" baseline="115951" dirty="0">
                <a:solidFill>
                  <a:srgbClr val="7E7E7E"/>
                </a:solidFill>
                <a:latin typeface="Arial"/>
                <a:cs typeface="Arial"/>
              </a:rPr>
              <a:t>L  </a:t>
            </a:r>
            <a:r>
              <a:rPr sz="900" spc="-9" baseline="115951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900" spc="-9" baseline="115951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900" spc="-9" baseline="115951" dirty="0">
                <a:solidFill>
                  <a:srgbClr val="7E7E7E"/>
                </a:solidFill>
                <a:latin typeface="Arial"/>
                <a:cs typeface="Arial"/>
              </a:rPr>
              <a:t>T,  </a:t>
            </a:r>
            <a:r>
              <a:rPr sz="900" spc="-9" baseline="115951" dirty="0">
                <a:solidFill>
                  <a:srgbClr val="666666"/>
                </a:solidFill>
                <a:latin typeface="Arial"/>
                <a:cs typeface="Arial"/>
              </a:rPr>
              <a:t>PKEY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63004" y="4322214"/>
            <a:ext cx="155710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-809" dirty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82148" y="4329914"/>
            <a:ext cx="1190796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est</a:t>
            </a:r>
            <a:r>
              <a:rPr sz="600" spc="13" dirty="0">
                <a:solidFill>
                  <a:srgbClr val="A5A5A5"/>
                </a:solidFill>
                <a:latin typeface="Arial"/>
                <a:cs typeface="Arial"/>
              </a:rPr>
              <a:t>i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ma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ti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n  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ce</a:t>
            </a:r>
            <a:r>
              <a:rPr sz="600" spc="13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600" spc="13" dirty="0">
                <a:solidFill>
                  <a:srgbClr val="171715"/>
                </a:solidFill>
                <a:latin typeface="Arial"/>
                <a:cs typeface="Arial"/>
              </a:rPr>
              <a:t>l  </a:t>
            </a:r>
            <a:r>
              <a:rPr sz="600" spc="13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13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13" dirty="0">
                <a:solidFill>
                  <a:srgbClr val="979797"/>
                </a:solidFill>
                <a:latin typeface="Arial"/>
                <a:cs typeface="Arial"/>
              </a:rPr>
              <a:t>,  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NOT NU</a:t>
            </a:r>
            <a:r>
              <a:rPr sz="600" spc="13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630916" y="4421354"/>
            <a:ext cx="978729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18" dirty="0">
                <a:solidFill>
                  <a:srgbClr val="666666"/>
                </a:solidFill>
                <a:latin typeface="Arial"/>
                <a:cs typeface="Arial"/>
              </a:rPr>
              <a:t>F</a:t>
            </a:r>
            <a:r>
              <a:rPr sz="600" spc="18" dirty="0">
                <a:solidFill>
                  <a:srgbClr val="525252"/>
                </a:solidFill>
                <a:latin typeface="Arial"/>
                <a:cs typeface="Arial"/>
              </a:rPr>
              <a:t>K</a:t>
            </a:r>
            <a:r>
              <a:rPr sz="600" spc="18" dirty="0">
                <a:solidFill>
                  <a:srgbClr val="666666"/>
                </a:solidFill>
                <a:latin typeface="Arial"/>
                <a:cs typeface="Arial"/>
              </a:rPr>
              <a:t>EY </a:t>
            </a:r>
            <a:r>
              <a:rPr sz="600" spc="18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18" dirty="0">
                <a:solidFill>
                  <a:srgbClr val="666666"/>
                </a:solidFill>
                <a:latin typeface="Arial"/>
                <a:cs typeface="Arial"/>
              </a:rPr>
              <a:t>o  c </a:t>
            </a:r>
            <a:r>
              <a:rPr sz="600" spc="18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600" spc="18" dirty="0">
                <a:solidFill>
                  <a:srgbClr val="666666"/>
                </a:solidFill>
                <a:latin typeface="Arial"/>
                <a:cs typeface="Arial"/>
              </a:rPr>
              <a:t>stima</a:t>
            </a:r>
            <a:r>
              <a:rPr sz="600" spc="18" dirty="0">
                <a:solidFill>
                  <a:srgbClr val="525252"/>
                </a:solidFill>
                <a:latin typeface="Arial"/>
                <a:cs typeface="Arial"/>
              </a:rPr>
              <a:t>ti</a:t>
            </a:r>
            <a:r>
              <a:rPr sz="600" spc="18" dirty="0">
                <a:solidFill>
                  <a:srgbClr val="666666"/>
                </a:solidFill>
                <a:latin typeface="Arial"/>
                <a:cs typeface="Arial"/>
              </a:rPr>
              <a:t>on  ce</a:t>
            </a:r>
            <a:r>
              <a:rPr sz="600" spc="18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600" spc="18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408412" y="4496736"/>
            <a:ext cx="93050" cy="532383"/>
          </a:xfrm>
          <a:prstGeom prst="rect">
            <a:avLst/>
          </a:prstGeom>
        </p:spPr>
        <p:txBody>
          <a:bodyPr wrap="square" lIns="0" tIns="13462" rIns="0" bIns="0" rtlCol="0">
            <a:noAutofit/>
          </a:bodyPr>
          <a:lstStyle/>
          <a:p>
            <a:pPr marL="12700" marR="0">
              <a:lnSpc>
                <a:spcPts val="2120"/>
              </a:lnSpc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82148" y="4509746"/>
            <a:ext cx="1487815" cy="186944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13" dirty="0">
                <a:solidFill>
                  <a:srgbClr val="7E7E7E"/>
                </a:solidFill>
                <a:latin typeface="Arial"/>
                <a:cs typeface="Arial"/>
              </a:rPr>
              <a:t>st</a:t>
            </a:r>
            <a:r>
              <a:rPr sz="600" spc="13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mat</a:t>
            </a:r>
            <a:r>
              <a:rPr sz="600" spc="13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_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da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_b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eg</a:t>
            </a:r>
            <a:r>
              <a:rPr sz="600" spc="13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n  DATE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,  N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OT 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13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13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  <a:p>
            <a:pPr marL="12700" marR="13143">
              <a:lnSpc>
                <a:spcPts val="670"/>
              </a:lnSpc>
              <a:spcBef>
                <a:spcPts val="33"/>
              </a:spcBef>
            </a:pPr>
            <a:r>
              <a:rPr sz="600" spc="37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37" dirty="0">
                <a:solidFill>
                  <a:srgbClr val="7E7E7E"/>
                </a:solidFill>
                <a:latin typeface="Arial"/>
                <a:cs typeface="Arial"/>
              </a:rPr>
              <a:t>st</a:t>
            </a:r>
            <a:r>
              <a:rPr sz="600" spc="37" dirty="0">
                <a:solidFill>
                  <a:srgbClr val="A5A5A5"/>
                </a:solidFill>
                <a:latin typeface="Arial"/>
                <a:cs typeface="Arial"/>
              </a:rPr>
              <a:t>i</a:t>
            </a:r>
            <a:r>
              <a:rPr sz="600" spc="37" dirty="0">
                <a:solidFill>
                  <a:srgbClr val="666666"/>
                </a:solidFill>
                <a:latin typeface="Arial"/>
                <a:cs typeface="Arial"/>
              </a:rPr>
              <a:t>ma</a:t>
            </a:r>
            <a:r>
              <a:rPr sz="600" spc="37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600" spc="37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37" dirty="0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sz="600" spc="37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37" dirty="0">
                <a:solidFill>
                  <a:srgbClr val="262628"/>
                </a:solidFill>
                <a:latin typeface="Arial"/>
                <a:cs typeface="Arial"/>
              </a:rPr>
              <a:t>t</a:t>
            </a:r>
            <a:r>
              <a:rPr sz="600" spc="37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37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600" spc="37" dirty="0">
                <a:solidFill>
                  <a:srgbClr val="7E7E7E"/>
                </a:solidFill>
                <a:latin typeface="Arial"/>
                <a:cs typeface="Arial"/>
              </a:rPr>
              <a:t>d  </a:t>
            </a:r>
            <a:r>
              <a:rPr sz="600" spc="37" dirty="0">
                <a:solidFill>
                  <a:srgbClr val="525252"/>
                </a:solidFill>
                <a:latin typeface="Arial"/>
                <a:cs typeface="Arial"/>
              </a:rPr>
              <a:t>D</a:t>
            </a:r>
            <a:r>
              <a:rPr sz="600" spc="37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37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37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37" dirty="0">
                <a:solidFill>
                  <a:srgbClr val="7E7E7E"/>
                </a:solidFill>
                <a:latin typeface="Arial"/>
                <a:cs typeface="Arial"/>
              </a:rPr>
              <a:t>, </a:t>
            </a:r>
            <a:r>
              <a:rPr sz="600" spc="37" dirty="0">
                <a:solidFill>
                  <a:srgbClr val="666666"/>
                </a:solidFill>
                <a:latin typeface="Arial"/>
                <a:cs typeface="Arial"/>
              </a:rPr>
              <a:t>NOT NU</a:t>
            </a:r>
            <a:r>
              <a:rPr sz="600" spc="37" dirty="0">
                <a:solidFill>
                  <a:srgbClr val="3B3B3B"/>
                </a:solidFill>
                <a:latin typeface="Arial"/>
                <a:cs typeface="Arial"/>
              </a:rPr>
              <a:t>LL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78940" y="4616426"/>
            <a:ext cx="830632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46" dirty="0">
                <a:solidFill>
                  <a:srgbClr val="483800"/>
                </a:solidFill>
                <a:latin typeface="Arial"/>
                <a:cs typeface="Arial"/>
              </a:rPr>
              <a:t>a</a:t>
            </a:r>
            <a:r>
              <a:rPr sz="600" b="1" spc="46" dirty="0">
                <a:solidFill>
                  <a:srgbClr val="2D2F00"/>
                </a:solidFill>
                <a:latin typeface="Arial"/>
                <a:cs typeface="Arial"/>
              </a:rPr>
              <a:t>n</a:t>
            </a:r>
            <a:r>
              <a:rPr sz="600" b="1" spc="46" dirty="0">
                <a:solidFill>
                  <a:srgbClr val="483800"/>
                </a:solidFill>
                <a:latin typeface="Arial"/>
                <a:cs typeface="Arial"/>
              </a:rPr>
              <a:t>a</a:t>
            </a:r>
            <a:r>
              <a:rPr sz="600" b="1" spc="46" dirty="0">
                <a:solidFill>
                  <a:srgbClr val="2D2F00"/>
                </a:solidFill>
                <a:latin typeface="Arial"/>
                <a:cs typeface="Arial"/>
              </a:rPr>
              <a:t>lyt</a:t>
            </a:r>
            <a:r>
              <a:rPr sz="600" b="1" spc="46" dirty="0">
                <a:solidFill>
                  <a:srgbClr val="483800"/>
                </a:solidFill>
                <a:latin typeface="Arial"/>
                <a:cs typeface="Arial"/>
              </a:rPr>
              <a:t>i</a:t>
            </a:r>
            <a:r>
              <a:rPr sz="600" b="1" spc="46" dirty="0">
                <a:solidFill>
                  <a:srgbClr val="2D2F00"/>
                </a:solidFill>
                <a:latin typeface="Arial"/>
                <a:cs typeface="Arial"/>
              </a:rPr>
              <a:t>cal</a:t>
            </a:r>
            <a:r>
              <a:rPr sz="600" b="1" spc="46" dirty="0">
                <a:solidFill>
                  <a:srgbClr val="171715"/>
                </a:solidFill>
                <a:latin typeface="Arial"/>
                <a:cs typeface="Arial"/>
              </a:rPr>
              <a:t>.</a:t>
            </a:r>
            <a:r>
              <a:rPr sz="600" b="1" spc="46" dirty="0">
                <a:solidFill>
                  <a:srgbClr val="2D2F00"/>
                </a:solidFill>
                <a:latin typeface="Arial"/>
                <a:cs typeface="Arial"/>
              </a:rPr>
              <a:t>t</a:t>
            </a:r>
            <a:r>
              <a:rPr sz="600" b="1" spc="46" dirty="0">
                <a:solidFill>
                  <a:srgbClr val="6E5900"/>
                </a:solidFill>
                <a:latin typeface="Arial"/>
                <a:cs typeface="Arial"/>
              </a:rPr>
              <a:t>_</a:t>
            </a:r>
            <a:r>
              <a:rPr sz="600" b="1" spc="46" dirty="0">
                <a:solidFill>
                  <a:srgbClr val="2D2F00"/>
                </a:solidFill>
                <a:latin typeface="Arial"/>
                <a:cs typeface="Arial"/>
              </a:rPr>
              <a:t>clu</a:t>
            </a:r>
            <a:r>
              <a:rPr sz="600" b="1" spc="46" dirty="0">
                <a:solidFill>
                  <a:srgbClr val="483800"/>
                </a:solidFill>
                <a:latin typeface="Arial"/>
                <a:cs typeface="Arial"/>
              </a:rPr>
              <a:t>s</a:t>
            </a:r>
            <a:r>
              <a:rPr sz="600" b="1" spc="46" dirty="0">
                <a:solidFill>
                  <a:srgbClr val="2D2F00"/>
                </a:solidFill>
                <a:latin typeface="Arial"/>
                <a:cs typeface="Arial"/>
              </a:rPr>
              <a:t>ter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95420" y="4616426"/>
            <a:ext cx="788130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40" dirty="0">
                <a:solidFill>
                  <a:srgbClr val="2D2F00"/>
                </a:solidFill>
                <a:latin typeface="Arial"/>
                <a:cs typeface="Arial"/>
              </a:rPr>
              <a:t>analytical</a:t>
            </a:r>
            <a:r>
              <a:rPr sz="600" b="1" spc="40" dirty="0">
                <a:solidFill>
                  <a:srgbClr val="171715"/>
                </a:solidFill>
                <a:latin typeface="Arial"/>
                <a:cs typeface="Arial"/>
              </a:rPr>
              <a:t>.</a:t>
            </a:r>
            <a:r>
              <a:rPr sz="600" b="1" spc="40" dirty="0">
                <a:solidFill>
                  <a:srgbClr val="483800"/>
                </a:solidFill>
                <a:latin typeface="Arial"/>
                <a:cs typeface="Arial"/>
              </a:rPr>
              <a:t>f_</a:t>
            </a:r>
            <a:r>
              <a:rPr sz="600" b="1" spc="40" dirty="0">
                <a:solidFill>
                  <a:srgbClr val="2D2F00"/>
                </a:solidFill>
                <a:latin typeface="Arial"/>
                <a:cs typeface="Arial"/>
              </a:rPr>
              <a:t>p</a:t>
            </a:r>
            <a:r>
              <a:rPr sz="600" b="1" spc="40" dirty="0">
                <a:solidFill>
                  <a:srgbClr val="6E5900"/>
                </a:solidFill>
                <a:latin typeface="Arial"/>
                <a:cs typeface="Arial"/>
              </a:rPr>
              <a:t>_</a:t>
            </a:r>
            <a:r>
              <a:rPr sz="600" b="1" spc="40" dirty="0">
                <a:solidFill>
                  <a:srgbClr val="2D2F00"/>
                </a:solidFill>
                <a:latin typeface="Arial"/>
                <a:cs typeface="Arial"/>
              </a:rPr>
              <a:t>plot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11444" y="4642711"/>
            <a:ext cx="1947112" cy="1619589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417004" marR="149959" algn="ctr">
              <a:lnSpc>
                <a:spcPct val="95825"/>
              </a:lnSpc>
            </a:pPr>
            <a:r>
              <a:rPr sz="700" b="1" spc="5" dirty="0">
                <a:solidFill>
                  <a:srgbClr val="6E2A00"/>
                </a:solidFill>
                <a:latin typeface="Arial"/>
                <a:cs typeface="Arial"/>
              </a:rPr>
              <a:t>analytical.t_reference_year</a:t>
            </a:r>
            <a:r>
              <a:rPr sz="700" b="1" spc="5" dirty="0">
                <a:solidFill>
                  <a:srgbClr val="953F04"/>
                </a:solidFill>
                <a:latin typeface="Arial"/>
                <a:cs typeface="Arial"/>
              </a:rPr>
              <a:t>_</a:t>
            </a:r>
            <a:r>
              <a:rPr sz="700" b="1" spc="5" dirty="0">
                <a:solidFill>
                  <a:srgbClr val="6E2A00"/>
                </a:solidFill>
                <a:latin typeface="Arial"/>
                <a:cs typeface="Arial"/>
              </a:rPr>
              <a:t>set</a:t>
            </a:r>
            <a:endParaRPr sz="700">
              <a:latin typeface="Arial"/>
              <a:cs typeface="Arial"/>
            </a:endParaRPr>
          </a:p>
          <a:p>
            <a:pPr marL="235203">
              <a:lnSpc>
                <a:spcPct val="95825"/>
              </a:lnSpc>
              <a:spcBef>
                <a:spcPts val="512"/>
              </a:spcBef>
            </a:pPr>
            <a:r>
              <a:rPr sz="600" spc="3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3" dirty="0">
                <a:solidFill>
                  <a:srgbClr val="525252"/>
                </a:solidFill>
                <a:latin typeface="Arial"/>
                <a:cs typeface="Arial"/>
              </a:rPr>
              <a:t>d 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SER</a:t>
            </a:r>
            <a:r>
              <a:rPr sz="600" spc="3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3" dirty="0">
                <a:solidFill>
                  <a:srgbClr val="7E7E7E"/>
                </a:solidFill>
                <a:latin typeface="Arial"/>
                <a:cs typeface="Arial"/>
              </a:rPr>
              <a:t>L </a:t>
            </a:r>
            <a:r>
              <a:rPr sz="600" spc="3" dirty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sz="600" spc="3" dirty="0">
                <a:solidFill>
                  <a:srgbClr val="666666"/>
                </a:solidFill>
                <a:latin typeface="Arial"/>
                <a:cs typeface="Arial"/>
              </a:rPr>
              <a:t>NT,  PKEY</a:t>
            </a:r>
            <a:endParaRPr sz="600">
              <a:latin typeface="Arial"/>
              <a:cs typeface="Arial"/>
            </a:endParaRPr>
          </a:p>
          <a:p>
            <a:pPr marL="311403" marR="358506" indent="-76200">
              <a:lnSpc>
                <a:spcPct val="96687"/>
              </a:lnSpc>
              <a:spcBef>
                <a:spcPts val="30"/>
              </a:spcBef>
            </a:pP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inventory_c</a:t>
            </a:r>
            <a:r>
              <a:rPr sz="600" spc="19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mpa</a:t>
            </a:r>
            <a:r>
              <a:rPr sz="600" spc="19" dirty="0">
                <a:solidFill>
                  <a:srgbClr val="A5A5A5"/>
                </a:solidFill>
                <a:latin typeface="Arial"/>
                <a:cs typeface="Arial"/>
              </a:rPr>
              <a:t>i</a:t>
            </a:r>
            <a:r>
              <a:rPr sz="600" spc="19" dirty="0">
                <a:solidFill>
                  <a:srgbClr val="525252"/>
                </a:solidFill>
                <a:latin typeface="Arial"/>
                <a:cs typeface="Arial"/>
              </a:rPr>
              <a:t>g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n  </a:t>
            </a: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1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T NOT N</a:t>
            </a:r>
            <a:r>
              <a:rPr sz="600" spc="19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600" spc="19" dirty="0">
                <a:solidFill>
                  <a:srgbClr val="3B3B3B"/>
                </a:solidFill>
                <a:latin typeface="Arial"/>
                <a:cs typeface="Arial"/>
              </a:rPr>
              <a:t>LL</a:t>
            </a:r>
            <a:r>
              <a:rPr sz="600" spc="19" dirty="0">
                <a:solidFill>
                  <a:srgbClr val="979797"/>
                </a:solidFill>
                <a:latin typeface="Arial"/>
                <a:cs typeface="Arial"/>
              </a:rPr>
              <a:t>, </a:t>
            </a:r>
            <a:r>
              <a:rPr sz="600" spc="19" dirty="0">
                <a:solidFill>
                  <a:srgbClr val="525252"/>
                </a:solidFill>
                <a:latin typeface="Arial"/>
                <a:cs typeface="Arial"/>
              </a:rPr>
              <a:t>FK</a:t>
            </a: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Y to </a:t>
            </a: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19" dirty="0">
                <a:solidFill>
                  <a:srgbClr val="3B3B3B"/>
                </a:solidFill>
                <a:latin typeface="Arial"/>
                <a:cs typeface="Arial"/>
              </a:rPr>
              <a:t>_</a:t>
            </a: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nventory</a:t>
            </a:r>
            <a:r>
              <a:rPr sz="600" spc="19" dirty="0">
                <a:solidFill>
                  <a:srgbClr val="3B3B3B"/>
                </a:solidFill>
                <a:latin typeface="Arial"/>
                <a:cs typeface="Arial"/>
              </a:rPr>
              <a:t>_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campa</a:t>
            </a:r>
            <a:r>
              <a:rPr sz="600" spc="19" dirty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gn</a:t>
            </a:r>
            <a:endParaRPr sz="600">
              <a:latin typeface="Arial"/>
              <a:cs typeface="Arial"/>
            </a:endParaRPr>
          </a:p>
          <a:p>
            <a:pPr marL="235203">
              <a:lnSpc>
                <a:spcPts val="665"/>
              </a:lnSpc>
              <a:spcBef>
                <a:spcPts val="33"/>
              </a:spcBef>
            </a:pP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refe</a:t>
            </a:r>
            <a:r>
              <a:rPr sz="600" spc="23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600" spc="23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23" dirty="0">
                <a:solidFill>
                  <a:srgbClr val="7E7E7E"/>
                </a:solidFill>
                <a:latin typeface="Arial"/>
                <a:cs typeface="Arial"/>
              </a:rPr>
              <a:t>_ye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23" dirty="0">
                <a:solidFill>
                  <a:srgbClr val="A5A5A5"/>
                </a:solidFill>
                <a:latin typeface="Arial"/>
                <a:cs typeface="Arial"/>
              </a:rPr>
              <a:t>r</a:t>
            </a:r>
            <a:r>
              <a:rPr sz="600" spc="23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23" dirty="0">
                <a:solidFill>
                  <a:srgbClr val="7E7E7E"/>
                </a:solidFill>
                <a:latin typeface="Arial"/>
                <a:cs typeface="Arial"/>
              </a:rPr>
              <a:t>t 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VARCHA</a:t>
            </a:r>
            <a:r>
              <a:rPr sz="600" spc="23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23" dirty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20),  NO</a:t>
            </a:r>
            <a:r>
              <a:rPr sz="600" spc="23" dirty="0">
                <a:solidFill>
                  <a:srgbClr val="3B3B3B"/>
                </a:solidFill>
                <a:latin typeface="Arial"/>
                <a:cs typeface="Arial"/>
              </a:rPr>
              <a:t>T 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NUL</a:t>
            </a:r>
            <a:r>
              <a:rPr sz="600" spc="23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  <a:p>
            <a:pPr marL="235203" marR="227025" indent="0">
              <a:lnSpc>
                <a:spcPct val="95537"/>
              </a:lnSpc>
            </a:pP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refe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ence_da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e_beg</a:t>
            </a:r>
            <a:r>
              <a:rPr sz="600" spc="12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n  DA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12" dirty="0">
                <a:solidFill>
                  <a:srgbClr val="A5A5A5"/>
                </a:solidFill>
                <a:latin typeface="Arial"/>
                <a:cs typeface="Arial"/>
              </a:rPr>
              <a:t>, </a:t>
            </a:r>
            <a:r>
              <a:rPr sz="600" spc="12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OT 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12" dirty="0">
                <a:solidFill>
                  <a:srgbClr val="3B3B3B"/>
                </a:solidFill>
                <a:latin typeface="Arial"/>
                <a:cs typeface="Arial"/>
              </a:rPr>
              <a:t>LL 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refe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12" dirty="0">
                <a:solidFill>
                  <a:srgbClr val="A5A5A5"/>
                </a:solidFill>
                <a:latin typeface="Arial"/>
                <a:cs typeface="Arial"/>
              </a:rPr>
              <a:t>_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da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12" dirty="0">
                <a:solidFill>
                  <a:srgbClr val="A5A5A5"/>
                </a:solidFill>
                <a:latin typeface="Arial"/>
                <a:cs typeface="Arial"/>
              </a:rPr>
              <a:t>_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d  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DATE,  NOT NU</a:t>
            </a:r>
            <a:r>
              <a:rPr sz="600" spc="12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L 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b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el V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RCHAR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120)</a:t>
            </a:r>
            <a:r>
              <a:rPr sz="600" spc="12" dirty="0">
                <a:solidFill>
                  <a:srgbClr val="979797"/>
                </a:solidFill>
                <a:latin typeface="Arial"/>
                <a:cs typeface="Arial"/>
              </a:rPr>
              <a:t>, 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NOT 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NU</a:t>
            </a:r>
            <a:r>
              <a:rPr sz="600" spc="12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L commen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t </a:t>
            </a:r>
            <a:r>
              <a:rPr sz="600" spc="12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X</a:t>
            </a:r>
            <a:r>
              <a:rPr sz="600" spc="12" dirty="0">
                <a:solidFill>
                  <a:srgbClr val="262628"/>
                </a:solidFill>
                <a:latin typeface="Arial"/>
                <a:cs typeface="Arial"/>
              </a:rPr>
              <a:t>T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,  NU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600" spc="12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  <a:p>
            <a:pPr marL="1043558" marR="776874" algn="ctr">
              <a:lnSpc>
                <a:spcPct val="95825"/>
              </a:lnSpc>
              <a:spcBef>
                <a:spcPts val="160"/>
              </a:spcBef>
            </a:pPr>
            <a:r>
              <a:rPr sz="1800" spc="-71" dirty="0">
                <a:solidFill>
                  <a:srgbClr val="7E7E7E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  <a:p>
            <a:pPr marL="310324" marR="45609" algn="ctr">
              <a:lnSpc>
                <a:spcPts val="765"/>
              </a:lnSpc>
              <a:spcBef>
                <a:spcPts val="38"/>
              </a:spcBef>
            </a:pPr>
            <a:r>
              <a:rPr sz="700" b="1" spc="4" dirty="0">
                <a:solidFill>
                  <a:srgbClr val="6E2A00"/>
                </a:solidFill>
                <a:latin typeface="Arial"/>
                <a:cs typeface="Arial"/>
              </a:rPr>
              <a:t>analytical.t_plot_measurement_date</a:t>
            </a:r>
            <a:endParaRPr sz="700">
              <a:latin typeface="Arial"/>
              <a:cs typeface="Arial"/>
            </a:endParaRPr>
          </a:p>
          <a:p>
            <a:pPr marL="232156">
              <a:lnSpc>
                <a:spcPct val="95825"/>
              </a:lnSpc>
              <a:spcBef>
                <a:spcPts val="522"/>
              </a:spcBef>
            </a:pPr>
            <a:r>
              <a:rPr sz="600" spc="5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d SER</a:t>
            </a:r>
            <a:r>
              <a:rPr sz="600" spc="5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5" dirty="0">
                <a:solidFill>
                  <a:srgbClr val="979797"/>
                </a:solidFill>
                <a:latin typeface="Arial"/>
                <a:cs typeface="Arial"/>
              </a:rPr>
              <a:t>L </a:t>
            </a: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600" spc="5" dirty="0">
                <a:solidFill>
                  <a:srgbClr val="525252"/>
                </a:solidFill>
                <a:latin typeface="Arial"/>
                <a:cs typeface="Arial"/>
              </a:rPr>
              <a:t>T,  </a:t>
            </a: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PKEY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1570"/>
              </a:lnSpc>
              <a:spcBef>
                <a:spcPts val="78"/>
              </a:spcBef>
            </a:pPr>
            <a:r>
              <a:rPr sz="1400" spc="305" dirty="0">
                <a:solidFill>
                  <a:srgbClr val="525252"/>
                </a:solidFill>
                <a:latin typeface="Times New Roman"/>
                <a:cs typeface="Times New Roman"/>
              </a:rPr>
              <a:t>&lt; </a:t>
            </a:r>
            <a:r>
              <a:rPr sz="900" spc="9" baseline="67638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900" spc="9" baseline="67638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900" spc="9" baseline="67638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900" spc="9" baseline="67638" dirty="0">
                <a:solidFill>
                  <a:srgbClr val="525252"/>
                </a:solidFill>
                <a:latin typeface="Arial"/>
                <a:cs typeface="Arial"/>
              </a:rPr>
              <a:t>t </a:t>
            </a:r>
            <a:r>
              <a:rPr sz="900" spc="9" baseline="67638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900" spc="9" baseline="67638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900" spc="9" baseline="67638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900" spc="9" baseline="67638" dirty="0">
                <a:solidFill>
                  <a:srgbClr val="666666"/>
                </a:solidFill>
                <a:latin typeface="Arial"/>
                <a:cs typeface="Arial"/>
              </a:rPr>
              <a:t>,  </a:t>
            </a:r>
            <a:r>
              <a:rPr sz="900" spc="9" baseline="67638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900" spc="9" baseline="67638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900" spc="9" baseline="67638" dirty="0">
                <a:solidFill>
                  <a:srgbClr val="3B3B3B"/>
                </a:solidFill>
                <a:latin typeface="Arial"/>
                <a:cs typeface="Arial"/>
              </a:rPr>
              <a:t>T </a:t>
            </a:r>
            <a:r>
              <a:rPr sz="900" spc="9" baseline="67638" dirty="0">
                <a:solidFill>
                  <a:srgbClr val="525252"/>
                </a:solidFill>
                <a:latin typeface="Arial"/>
                <a:cs typeface="Arial"/>
              </a:rPr>
              <a:t>NUL</a:t>
            </a:r>
            <a:r>
              <a:rPr sz="900" spc="9" baseline="67638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900" spc="9" baseline="67638" dirty="0">
                <a:solidFill>
                  <a:srgbClr val="A5A5A5"/>
                </a:solidFill>
                <a:latin typeface="Arial"/>
                <a:cs typeface="Arial"/>
              </a:rPr>
              <a:t>, </a:t>
            </a:r>
            <a:r>
              <a:rPr sz="900" spc="9" baseline="67638" dirty="0">
                <a:solidFill>
                  <a:srgbClr val="666666"/>
                </a:solidFill>
                <a:latin typeface="Arial"/>
                <a:cs typeface="Arial"/>
              </a:rPr>
              <a:t>FK</a:t>
            </a:r>
            <a:r>
              <a:rPr sz="900" spc="9" baseline="67638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900" spc="9" baseline="67638" dirty="0">
                <a:solidFill>
                  <a:srgbClr val="666666"/>
                </a:solidFill>
                <a:latin typeface="Arial"/>
                <a:cs typeface="Arial"/>
              </a:rPr>
              <a:t>Y to f</a:t>
            </a:r>
            <a:r>
              <a:rPr sz="900" spc="9" baseline="67638" dirty="0">
                <a:solidFill>
                  <a:srgbClr val="BFBFBF"/>
                </a:solidFill>
                <a:latin typeface="Arial"/>
                <a:cs typeface="Arial"/>
              </a:rPr>
              <a:t>_</a:t>
            </a:r>
            <a:r>
              <a:rPr sz="900" spc="9" baseline="67638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900" spc="9" baseline="67638" dirty="0">
                <a:solidFill>
                  <a:srgbClr val="BFBFBF"/>
                </a:solidFill>
                <a:latin typeface="Arial"/>
                <a:cs typeface="Arial"/>
              </a:rPr>
              <a:t>_</a:t>
            </a:r>
            <a:r>
              <a:rPr sz="900" spc="9" baseline="67638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900" spc="9" baseline="67638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900" spc="9" baseline="67638" dirty="0">
                <a:solidFill>
                  <a:srgbClr val="7E7E7E"/>
                </a:solidFill>
                <a:latin typeface="Arial"/>
                <a:cs typeface="Arial"/>
              </a:rPr>
              <a:t>ot,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579100" y="4680434"/>
            <a:ext cx="1611914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24" dirty="0">
                <a:solidFill>
                  <a:srgbClr val="666666"/>
                </a:solidFill>
                <a:latin typeface="Arial"/>
                <a:cs typeface="Arial"/>
              </a:rPr>
              <a:t>tota</a:t>
            </a:r>
            <a:r>
              <a:rPr sz="600" spc="24" dirty="0">
                <a:solidFill>
                  <a:srgbClr val="262628"/>
                </a:solidFill>
                <a:latin typeface="Arial"/>
                <a:cs typeface="Arial"/>
              </a:rPr>
              <a:t>l</a:t>
            </a:r>
            <a:r>
              <a:rPr sz="600" spc="24" dirty="0">
                <a:solidFill>
                  <a:srgbClr val="666666"/>
                </a:solidFill>
                <a:latin typeface="Arial"/>
                <a:cs typeface="Arial"/>
              </a:rPr>
              <a:t>_estima</a:t>
            </a:r>
            <a:r>
              <a:rPr sz="600" spc="24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24" dirty="0">
                <a:solidFill>
                  <a:srgbClr val="666666"/>
                </a:solidFill>
                <a:latin typeface="Arial"/>
                <a:cs typeface="Arial"/>
              </a:rPr>
              <a:t>e_conf V</a:t>
            </a:r>
            <a:r>
              <a:rPr sz="600" spc="24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600" spc="24" dirty="0">
                <a:solidFill>
                  <a:srgbClr val="666666"/>
                </a:solidFill>
                <a:latin typeface="Arial"/>
                <a:cs typeface="Arial"/>
              </a:rPr>
              <a:t>RCHAR(</a:t>
            </a:r>
            <a:r>
              <a:rPr sz="600" spc="24" dirty="0">
                <a:solidFill>
                  <a:srgbClr val="525252"/>
                </a:solidFill>
                <a:latin typeface="Arial"/>
                <a:cs typeface="Arial"/>
              </a:rPr>
              <a:t>1</a:t>
            </a:r>
            <a:r>
              <a:rPr sz="600" spc="24" dirty="0">
                <a:solidFill>
                  <a:srgbClr val="666666"/>
                </a:solidFill>
                <a:latin typeface="Arial"/>
                <a:cs typeface="Arial"/>
              </a:rPr>
              <a:t>20)</a:t>
            </a:r>
            <a:r>
              <a:rPr sz="600" spc="24" dirty="0">
                <a:solidFill>
                  <a:srgbClr val="A5A5A5"/>
                </a:solidFill>
                <a:latin typeface="Arial"/>
                <a:cs typeface="Arial"/>
              </a:rPr>
              <a:t>, </a:t>
            </a:r>
            <a:r>
              <a:rPr sz="600" spc="24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24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600" spc="24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600" spc="24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69540" y="4732857"/>
            <a:ext cx="119666" cy="63500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300" spc="498" dirty="0">
                <a:solidFill>
                  <a:srgbClr val="E2E2E2"/>
                </a:solidFill>
                <a:latin typeface="Times New Roman"/>
                <a:cs typeface="Times New Roman"/>
              </a:rPr>
              <a:t>-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12596" y="4781018"/>
            <a:ext cx="1266948" cy="275335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marR="13143">
              <a:lnSpc>
                <a:spcPct val="95825"/>
              </a:lnSpc>
            </a:pP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5" dirty="0">
                <a:solidFill>
                  <a:srgbClr val="7E7E7E"/>
                </a:solidFill>
                <a:latin typeface="Arial"/>
                <a:cs typeface="Arial"/>
              </a:rPr>
              <a:t>d  </a:t>
            </a: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sz="600" spc="5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IA</a:t>
            </a:r>
            <a:r>
              <a:rPr sz="600" spc="5" dirty="0">
                <a:solidFill>
                  <a:srgbClr val="7E7E7E"/>
                </a:solidFill>
                <a:latin typeface="Arial"/>
                <a:cs typeface="Arial"/>
              </a:rPr>
              <a:t>L </a:t>
            </a: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5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5" dirty="0">
                <a:solidFill>
                  <a:srgbClr val="A5A5A5"/>
                </a:solidFill>
                <a:latin typeface="Arial"/>
                <a:cs typeface="Arial"/>
              </a:rPr>
              <a:t>, </a:t>
            </a: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PKEY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"/>
              </a:spcBef>
            </a:pP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600" spc="13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uster VARCHAR(2O)</a:t>
            </a:r>
            <a:r>
              <a:rPr sz="600" spc="13" dirty="0">
                <a:solidFill>
                  <a:srgbClr val="7E7E7E"/>
                </a:solidFill>
                <a:latin typeface="Arial"/>
                <a:cs typeface="Arial"/>
              </a:rPr>
              <a:t>, </a:t>
            </a:r>
            <a:r>
              <a:rPr sz="600" spc="13" dirty="0">
                <a:solidFill>
                  <a:srgbClr val="666666"/>
                </a:solidFill>
                <a:latin typeface="Arial"/>
                <a:cs typeface="Arial"/>
              </a:rPr>
              <a:t>NOT N</a:t>
            </a:r>
            <a:r>
              <a:rPr sz="600" spc="13" dirty="0">
                <a:solidFill>
                  <a:srgbClr val="525252"/>
                </a:solidFill>
                <a:latin typeface="Arial"/>
                <a:cs typeface="Arial"/>
              </a:rPr>
              <a:t>ULL</a:t>
            </a:r>
            <a:endParaRPr sz="600">
              <a:latin typeface="Arial"/>
              <a:cs typeface="Arial"/>
            </a:endParaRPr>
          </a:p>
          <a:p>
            <a:pPr marL="12700" marR="13143">
              <a:lnSpc>
                <a:spcPts val="670"/>
              </a:lnSpc>
              <a:spcBef>
                <a:spcPts val="33"/>
              </a:spcBef>
            </a:pP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19" dirty="0">
                <a:solidFill>
                  <a:srgbClr val="525252"/>
                </a:solidFill>
                <a:latin typeface="Arial"/>
                <a:cs typeface="Arial"/>
              </a:rPr>
              <a:t>mm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ent TEXT</a:t>
            </a: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, 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NULL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26028" y="4781018"/>
            <a:ext cx="1545490" cy="542921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marR="443">
              <a:lnSpc>
                <a:spcPct val="95825"/>
              </a:lnSpc>
            </a:pPr>
            <a:r>
              <a:rPr sz="600" spc="4" dirty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sz="600" spc="4" dirty="0">
                <a:solidFill>
                  <a:srgbClr val="7E7E7E"/>
                </a:solidFill>
                <a:latin typeface="Arial"/>
                <a:cs typeface="Arial"/>
              </a:rPr>
              <a:t>d  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SERI</a:t>
            </a:r>
            <a:r>
              <a:rPr sz="600" spc="4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600" spc="4" dirty="0">
                <a:solidFill>
                  <a:srgbClr val="7E7E7E"/>
                </a:solidFill>
                <a:latin typeface="Arial"/>
                <a:cs typeface="Arial"/>
              </a:rPr>
              <a:t>L I</a:t>
            </a:r>
            <a:r>
              <a:rPr sz="600" spc="4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4" dirty="0">
                <a:solidFill>
                  <a:srgbClr val="7E7E7E"/>
                </a:solidFill>
                <a:latin typeface="Arial"/>
                <a:cs typeface="Arial"/>
              </a:rPr>
              <a:t>, 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600" spc="4" dirty="0">
                <a:solidFill>
                  <a:srgbClr val="7E7E7E"/>
                </a:solidFill>
                <a:latin typeface="Arial"/>
                <a:cs typeface="Arial"/>
              </a:rPr>
              <a:t>K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EY</a:t>
            </a:r>
            <a:endParaRPr sz="600">
              <a:latin typeface="Arial"/>
              <a:cs typeface="Arial"/>
            </a:endParaRPr>
          </a:p>
          <a:p>
            <a:pPr marL="12700" indent="0">
              <a:lnSpc>
                <a:spcPct val="96687"/>
              </a:lnSpc>
              <a:spcBef>
                <a:spcPts val="5"/>
              </a:spcBef>
            </a:pP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uste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r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INT</a:t>
            </a:r>
            <a:r>
              <a:rPr sz="600" spc="9" dirty="0">
                <a:solidFill>
                  <a:srgbClr val="A5A5A5"/>
                </a:solidFill>
                <a:latin typeface="Arial"/>
                <a:cs typeface="Arial"/>
              </a:rPr>
              <a:t>, 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T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ULL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,  FK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EY 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o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t_c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r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600" spc="9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t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VARCHA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(2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0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)</a:t>
            </a:r>
            <a:r>
              <a:rPr sz="600" spc="9" dirty="0">
                <a:solidFill>
                  <a:srgbClr val="171715"/>
                </a:solidFill>
                <a:latin typeface="Arial"/>
                <a:cs typeface="Arial"/>
              </a:rPr>
              <a:t>, 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T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LL</a:t>
            </a:r>
            <a:r>
              <a:rPr sz="600" spc="9" dirty="0">
                <a:solidFill>
                  <a:srgbClr val="A5A5A5"/>
                </a:solidFill>
                <a:latin typeface="Arial"/>
                <a:cs typeface="Arial"/>
              </a:rPr>
              <a:t>,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coo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rd</a:t>
            </a:r>
            <a:r>
              <a:rPr sz="600" spc="9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s_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d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eg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aded  BOO</a:t>
            </a:r>
            <a:r>
              <a:rPr sz="600" spc="9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EAN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,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LL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geom G</a:t>
            </a:r>
            <a:r>
              <a:rPr sz="600" spc="9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M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E</a:t>
            </a:r>
            <a:r>
              <a:rPr sz="600" spc="9" dirty="0">
                <a:solidFill>
                  <a:srgbClr val="3B3B3B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Y P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NT2</a:t>
            </a:r>
            <a:r>
              <a:rPr sz="600" spc="9" dirty="0">
                <a:solidFill>
                  <a:srgbClr val="3B3B3B"/>
                </a:solidFill>
                <a:latin typeface="Arial"/>
                <a:cs typeface="Arial"/>
              </a:rPr>
              <a:t>D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,  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UL</a:t>
            </a:r>
            <a:r>
              <a:rPr sz="600" spc="9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  <a:p>
            <a:pPr marL="12700" marR="443">
              <a:lnSpc>
                <a:spcPts val="685"/>
              </a:lnSpc>
              <a:spcBef>
                <a:spcPts val="34"/>
              </a:spcBef>
            </a:pPr>
            <a:r>
              <a:rPr sz="600" spc="1" dirty="0">
                <a:solidFill>
                  <a:srgbClr val="666666"/>
                </a:solidFill>
                <a:latin typeface="Arial"/>
                <a:cs typeface="Arial"/>
              </a:rPr>
              <a:t>comm</a:t>
            </a:r>
            <a:r>
              <a:rPr sz="600" spc="1" dirty="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sz="600" spc="1" dirty="0">
                <a:solidFill>
                  <a:srgbClr val="525252"/>
                </a:solidFill>
                <a:latin typeface="Arial"/>
                <a:cs typeface="Arial"/>
              </a:rPr>
              <a:t>t </a:t>
            </a:r>
            <a:r>
              <a:rPr sz="700" b="1" spc="1" dirty="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sz="700" b="1" spc="1" dirty="0">
                <a:solidFill>
                  <a:srgbClr val="666666"/>
                </a:solidFill>
                <a:latin typeface="Arial"/>
                <a:cs typeface="Arial"/>
              </a:rPr>
              <a:t>X</a:t>
            </a:r>
            <a:r>
              <a:rPr sz="700" b="1" spc="1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700" b="1" spc="1" dirty="0">
                <a:solidFill>
                  <a:srgbClr val="979797"/>
                </a:solidFill>
                <a:latin typeface="Arial"/>
                <a:cs typeface="Arial"/>
              </a:rPr>
              <a:t>, </a:t>
            </a:r>
            <a:r>
              <a:rPr sz="600" spc="1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1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600" spc="1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600" spc="1" dirty="0">
                <a:solidFill>
                  <a:srgbClr val="171715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22412" y="4831262"/>
            <a:ext cx="99616" cy="204799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5747" marR="6483">
              <a:lnSpc>
                <a:spcPts val="1939"/>
              </a:lnSpc>
            </a:pPr>
            <a:r>
              <a:rPr sz="1800" spc="-259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" marR="17950">
              <a:lnSpc>
                <a:spcPts val="1080"/>
              </a:lnSpc>
              <a:spcBef>
                <a:spcPts val="82"/>
              </a:spcBef>
            </a:pPr>
            <a:r>
              <a:rPr sz="1000" dirty="0">
                <a:solidFill>
                  <a:srgbClr val="171715"/>
                </a:solidFill>
                <a:latin typeface="Times New Roman"/>
                <a:cs typeface="Times New Roman"/>
              </a:rPr>
              <a:t>I</a:t>
            </a:r>
            <a:endParaRPr sz="1000">
              <a:latin typeface="Times New Roman"/>
              <a:cs typeface="Times New Roman"/>
            </a:endParaRPr>
          </a:p>
          <a:p>
            <a:pPr marL="15748" marR="21418">
              <a:lnSpc>
                <a:spcPts val="745"/>
              </a:lnSpc>
            </a:pPr>
            <a:r>
              <a:rPr sz="800" spc="4" dirty="0"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  <a:p>
            <a:pPr marL="15748" marR="0">
              <a:lnSpc>
                <a:spcPts val="2215"/>
              </a:lnSpc>
              <a:spcBef>
                <a:spcPts val="73"/>
              </a:spcBef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5748" marR="0">
              <a:lnSpc>
                <a:spcPts val="1970"/>
              </a:lnSpc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5748" marR="0">
              <a:lnSpc>
                <a:spcPts val="2005"/>
              </a:lnSpc>
              <a:spcBef>
                <a:spcPts val="1"/>
              </a:spcBef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5748" marR="0">
              <a:lnSpc>
                <a:spcPts val="2005"/>
              </a:lnSpc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5748" marR="0">
              <a:lnSpc>
                <a:spcPts val="1980"/>
              </a:lnSpc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5748">
              <a:lnSpc>
                <a:spcPts val="2005"/>
              </a:lnSpc>
              <a:spcBef>
                <a:spcPts val="1"/>
              </a:spcBef>
            </a:pPr>
            <a:r>
              <a:rPr sz="2000" spc="-29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10932" y="4854243"/>
            <a:ext cx="224867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spc="990" dirty="0">
                <a:solidFill>
                  <a:srgbClr val="7E7E7E"/>
                </a:solidFill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08412" y="5002704"/>
            <a:ext cx="93050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15676" y="5043146"/>
            <a:ext cx="1584836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57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600" b="1" spc="57" dirty="0">
                <a:solidFill>
                  <a:srgbClr val="262628"/>
                </a:solidFill>
                <a:latin typeface="Arial"/>
                <a:cs typeface="Arial"/>
              </a:rPr>
              <a:t>ntcal</a:t>
            </a:r>
            <a:r>
              <a:rPr sz="600" b="1" spc="57" dirty="0">
                <a:solidFill>
                  <a:srgbClr val="171715"/>
                </a:solidFill>
                <a:latin typeface="Arial"/>
                <a:cs typeface="Arial"/>
              </a:rPr>
              <a:t>.</a:t>
            </a:r>
            <a:r>
              <a:rPr sz="600" b="1" spc="57" dirty="0">
                <a:solidFill>
                  <a:srgbClr val="262628"/>
                </a:solidFill>
                <a:latin typeface="Arial"/>
                <a:cs typeface="Arial"/>
              </a:rPr>
              <a:t>t_panel2total</a:t>
            </a:r>
            <a:r>
              <a:rPr sz="600" b="1" spc="57" dirty="0">
                <a:solidFill>
                  <a:srgbClr val="525252"/>
                </a:solidFill>
                <a:latin typeface="Arial"/>
                <a:cs typeface="Arial"/>
              </a:rPr>
              <a:t>_</a:t>
            </a:r>
            <a:r>
              <a:rPr sz="600" b="1" spc="57" dirty="0">
                <a:solidFill>
                  <a:srgbClr val="171715"/>
                </a:solidFill>
                <a:latin typeface="Arial"/>
                <a:cs typeface="Arial"/>
              </a:rPr>
              <a:t>l</a:t>
            </a:r>
            <a:r>
              <a:rPr sz="600" b="1" spc="57" dirty="0">
                <a:solidFill>
                  <a:srgbClr val="262628"/>
                </a:solidFill>
                <a:latin typeface="Arial"/>
                <a:cs typeface="Arial"/>
              </a:rPr>
              <a:t>p</a:t>
            </a:r>
            <a:r>
              <a:rPr sz="600" b="1" spc="57" dirty="0">
                <a:solidFill>
                  <a:srgbClr val="525252"/>
                </a:solidFill>
                <a:latin typeface="Arial"/>
                <a:cs typeface="Arial"/>
              </a:rPr>
              <a:t>_</a:t>
            </a:r>
            <a:r>
              <a:rPr sz="600" b="1" spc="57" dirty="0">
                <a:solidFill>
                  <a:srgbClr val="262628"/>
                </a:solidFill>
                <a:latin typeface="Arial"/>
                <a:cs typeface="Arial"/>
              </a:rPr>
              <a:t>est</a:t>
            </a:r>
            <a:r>
              <a:rPr sz="600" b="1" spc="57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600" b="1" spc="57" dirty="0">
                <a:solidFill>
                  <a:srgbClr val="171715"/>
                </a:solidFill>
                <a:latin typeface="Arial"/>
                <a:cs typeface="Arial"/>
              </a:rPr>
              <a:t>m</a:t>
            </a:r>
            <a:r>
              <a:rPr sz="600" b="1" spc="57" dirty="0">
                <a:solidFill>
                  <a:srgbClr val="262628"/>
                </a:solidFill>
                <a:latin typeface="Arial"/>
                <a:cs typeface="Arial"/>
              </a:rPr>
              <a:t>a</a:t>
            </a:r>
            <a:r>
              <a:rPr sz="600" b="1" spc="57" dirty="0">
                <a:solidFill>
                  <a:srgbClr val="171715"/>
                </a:solidFill>
                <a:latin typeface="Arial"/>
                <a:cs typeface="Arial"/>
              </a:rPr>
              <a:t>t</a:t>
            </a:r>
            <a:r>
              <a:rPr sz="600" b="1" spc="57" dirty="0">
                <a:solidFill>
                  <a:srgbClr val="262628"/>
                </a:solidFill>
                <a:latin typeface="Arial"/>
                <a:cs typeface="Arial"/>
              </a:rPr>
              <a:t>e</a:t>
            </a:r>
            <a:r>
              <a:rPr sz="600" b="1" spc="57" dirty="0">
                <a:solidFill>
                  <a:srgbClr val="525252"/>
                </a:solidFill>
                <a:latin typeface="Arial"/>
                <a:cs typeface="Arial"/>
              </a:rPr>
              <a:t>_</a:t>
            </a:r>
            <a:r>
              <a:rPr sz="600" b="1" spc="57" dirty="0">
                <a:solidFill>
                  <a:srgbClr val="171715"/>
                </a:solidFill>
                <a:latin typeface="Arial"/>
                <a:cs typeface="Arial"/>
              </a:rPr>
              <a:t>d</a:t>
            </a:r>
            <a:r>
              <a:rPr sz="600" b="1" spc="57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72532" y="5101309"/>
            <a:ext cx="280812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sz="900" spc="1497" dirty="0">
                <a:solidFill>
                  <a:srgbClr val="3B3B3B"/>
                </a:solidFill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82148" y="5207738"/>
            <a:ext cx="800561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-3" dirty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sz="600" spc="-3" dirty="0">
                <a:solidFill>
                  <a:srgbClr val="666666"/>
                </a:solidFill>
                <a:latin typeface="Arial"/>
                <a:cs typeface="Arial"/>
              </a:rPr>
              <a:t>d  SE</a:t>
            </a:r>
            <a:r>
              <a:rPr sz="600" spc="-3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-3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-3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-3" dirty="0">
                <a:solidFill>
                  <a:srgbClr val="7E7E7E"/>
                </a:solidFill>
                <a:latin typeface="Arial"/>
                <a:cs typeface="Arial"/>
              </a:rPr>
              <a:t>L </a:t>
            </a:r>
            <a:r>
              <a:rPr sz="600" spc="-3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-3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-3" dirty="0">
                <a:solidFill>
                  <a:srgbClr val="666666"/>
                </a:solidFill>
                <a:latin typeface="Arial"/>
                <a:cs typeface="Arial"/>
              </a:rPr>
              <a:t>T,  PKEY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271252" y="5233634"/>
            <a:ext cx="1722858" cy="304800"/>
          </a:xfrm>
          <a:prstGeom prst="rect">
            <a:avLst/>
          </a:prstGeom>
        </p:spPr>
        <p:txBody>
          <a:bodyPr wrap="square" lIns="0" tIns="14954" rIns="0" bIns="0" rtlCol="0">
            <a:noAutofit/>
          </a:bodyPr>
          <a:lstStyle/>
          <a:p>
            <a:pPr marL="12700">
              <a:lnSpc>
                <a:spcPts val="2355"/>
              </a:lnSpc>
            </a:pPr>
            <a:r>
              <a:rPr sz="2200" b="1" spc="1566" dirty="0">
                <a:solidFill>
                  <a:srgbClr val="594D21"/>
                </a:solidFill>
                <a:latin typeface="Times New Roman"/>
                <a:cs typeface="Times New Roman"/>
              </a:rPr>
              <a:t>I</a:t>
            </a:r>
            <a:r>
              <a:rPr sz="900" spc="14" baseline="77301" dirty="0">
                <a:solidFill>
                  <a:srgbClr val="666666"/>
                </a:solidFill>
                <a:latin typeface="Arial"/>
                <a:cs typeface="Arial"/>
              </a:rPr>
              <a:t>tota</a:t>
            </a:r>
            <a:r>
              <a:rPr sz="900" spc="14" baseline="77301" dirty="0">
                <a:solidFill>
                  <a:srgbClr val="262628"/>
                </a:solidFill>
                <a:latin typeface="Arial"/>
                <a:cs typeface="Arial"/>
              </a:rPr>
              <a:t>l  </a:t>
            </a:r>
            <a:r>
              <a:rPr sz="900" spc="14" baseline="77301" dirty="0">
                <a:solidFill>
                  <a:srgbClr val="666666"/>
                </a:solidFill>
                <a:latin typeface="Arial"/>
                <a:cs typeface="Arial"/>
              </a:rPr>
              <a:t>estima</a:t>
            </a:r>
            <a:r>
              <a:rPr sz="900" spc="14" baseline="77301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900" spc="14" baseline="77301" dirty="0">
                <a:solidFill>
                  <a:srgbClr val="666666"/>
                </a:solidFill>
                <a:latin typeface="Arial"/>
                <a:cs typeface="Arial"/>
              </a:rPr>
              <a:t>e  </a:t>
            </a:r>
            <a:r>
              <a:rPr sz="900" spc="14" baseline="77301" dirty="0">
                <a:solidFill>
                  <a:srgbClr val="525252"/>
                </a:solidFill>
                <a:latin typeface="Arial"/>
                <a:cs typeface="Arial"/>
              </a:rPr>
              <a:t>d</a:t>
            </a:r>
            <a:r>
              <a:rPr sz="900" spc="14" baseline="77301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900" spc="14" baseline="77301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900" spc="14" baseline="77301" dirty="0">
                <a:solidFill>
                  <a:srgbClr val="666666"/>
                </a:solidFill>
                <a:latin typeface="Arial"/>
                <a:cs typeface="Arial"/>
              </a:rPr>
              <a:t>a  </a:t>
            </a:r>
            <a:r>
              <a:rPr sz="900" spc="14" baseline="77301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900" spc="14" baseline="77301" dirty="0">
                <a:solidFill>
                  <a:srgbClr val="666666"/>
                </a:solidFill>
                <a:latin typeface="Arial"/>
                <a:cs typeface="Arial"/>
              </a:rPr>
              <a:t>NT</a:t>
            </a:r>
            <a:r>
              <a:rPr sz="900" spc="14" baseline="77301" dirty="0">
                <a:solidFill>
                  <a:srgbClr val="7E7E7E"/>
                </a:solidFill>
                <a:latin typeface="Arial"/>
                <a:cs typeface="Arial"/>
              </a:rPr>
              <a:t>,  </a:t>
            </a:r>
            <a:r>
              <a:rPr sz="900" spc="14" baseline="77301" dirty="0">
                <a:solidFill>
                  <a:srgbClr val="666666"/>
                </a:solidFill>
                <a:latin typeface="Arial"/>
                <a:cs typeface="Arial"/>
              </a:rPr>
              <a:t>NOT N</a:t>
            </a:r>
            <a:r>
              <a:rPr sz="900" spc="14" baseline="77301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900" spc="14" baseline="77301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900" spc="14" baseline="77301" dirty="0">
                <a:solidFill>
                  <a:srgbClr val="7E7E7E"/>
                </a:solidFill>
                <a:latin typeface="Arial"/>
                <a:cs typeface="Arial"/>
              </a:rPr>
              <a:t>L,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10932" y="5235421"/>
            <a:ext cx="221435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sz="900" spc="1107" dirty="0">
                <a:solidFill>
                  <a:srgbClr val="3B3B3B"/>
                </a:solidFill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33964" y="5384522"/>
            <a:ext cx="1139556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23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600" spc="23" dirty="0">
                <a:solidFill>
                  <a:srgbClr val="525252"/>
                </a:solidFill>
                <a:latin typeface="Arial"/>
                <a:cs typeface="Arial"/>
              </a:rPr>
              <a:t>K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FY </a:t>
            </a:r>
            <a:r>
              <a:rPr sz="600" spc="23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o </a:t>
            </a:r>
            <a:r>
              <a:rPr sz="600" spc="23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23" dirty="0">
                <a:solidFill>
                  <a:srgbClr val="262628"/>
                </a:solidFill>
                <a:latin typeface="Arial"/>
                <a:cs typeface="Arial"/>
              </a:rPr>
              <a:t>_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total</a:t>
            </a:r>
            <a:r>
              <a:rPr sz="600" spc="23" dirty="0">
                <a:solidFill>
                  <a:srgbClr val="262628"/>
                </a:solidFill>
                <a:latin typeface="Arial"/>
                <a:cs typeface="Arial"/>
              </a:rPr>
              <a:t>_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estima</a:t>
            </a:r>
            <a:r>
              <a:rPr sz="600" spc="23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23" dirty="0">
                <a:solidFill>
                  <a:srgbClr val="3B3B3B"/>
                </a:solidFill>
                <a:latin typeface="Arial"/>
                <a:cs typeface="Arial"/>
              </a:rPr>
              <a:t>_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da</a:t>
            </a:r>
            <a:r>
              <a:rPr sz="600" spc="23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23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3396" y="5421066"/>
            <a:ext cx="47600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algn="ctr">
              <a:lnSpc>
                <a:spcPts val="1530"/>
              </a:lnSpc>
            </a:pPr>
            <a:r>
              <a:rPr sz="1400" spc="-317" dirty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08412" y="5475962"/>
            <a:ext cx="1006087" cy="335657"/>
          </a:xfrm>
          <a:prstGeom prst="rect">
            <a:avLst/>
          </a:prstGeom>
        </p:spPr>
        <p:txBody>
          <a:bodyPr wrap="square" lIns="0" tIns="5111" rIns="0" bIns="0" rtlCol="0">
            <a:noAutofit/>
          </a:bodyPr>
          <a:lstStyle/>
          <a:p>
            <a:pPr marL="189483">
              <a:lnSpc>
                <a:spcPts val="405"/>
              </a:lnSpc>
            </a:pPr>
            <a:r>
              <a:rPr sz="900" spc="-3" baseline="-24156" dirty="0">
                <a:solidFill>
                  <a:srgbClr val="666666"/>
                </a:solidFill>
                <a:latin typeface="Arial"/>
                <a:cs typeface="Arial"/>
              </a:rPr>
              <a:t>panel  </a:t>
            </a:r>
            <a:r>
              <a:rPr sz="900" spc="-3" baseline="-24156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900" spc="-3" baseline="-24156" dirty="0">
                <a:solidFill>
                  <a:srgbClr val="666666"/>
                </a:solidFill>
                <a:latin typeface="Arial"/>
                <a:cs typeface="Arial"/>
              </a:rPr>
              <a:t>NT</a:t>
            </a:r>
            <a:r>
              <a:rPr sz="900" spc="-3" baseline="-24156" dirty="0">
                <a:solidFill>
                  <a:srgbClr val="7E7E7E"/>
                </a:solidFill>
                <a:latin typeface="Arial"/>
                <a:cs typeface="Arial"/>
              </a:rPr>
              <a:t>,  </a:t>
            </a:r>
            <a:r>
              <a:rPr sz="900" spc="-3" baseline="-24156" dirty="0">
                <a:solidFill>
                  <a:srgbClr val="666666"/>
                </a:solidFill>
                <a:latin typeface="Arial"/>
                <a:cs typeface="Arial"/>
              </a:rPr>
              <a:t>NOT </a:t>
            </a:r>
            <a:r>
              <a:rPr sz="900" spc="-3" baseline="-24156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900" spc="-3" baseline="-24156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900" spc="-3" baseline="-24156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900" spc="-3" baseline="-24156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900" spc="-3" baseline="-24156" dirty="0">
                <a:solidFill>
                  <a:srgbClr val="979797"/>
                </a:solidFill>
                <a:latin typeface="Arial"/>
                <a:cs typeface="Arial"/>
              </a:rPr>
              <a:t>,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2165"/>
              </a:lnSpc>
              <a:spcBef>
                <a:spcPts val="88"/>
              </a:spcBef>
            </a:pPr>
            <a:r>
              <a:rPr sz="2400" b="1" spc="111" dirty="0">
                <a:solidFill>
                  <a:srgbClr val="441F15"/>
                </a:solidFill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33964" y="5561306"/>
            <a:ext cx="600952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0" dirty="0">
                <a:solidFill>
                  <a:srgbClr val="3B3B3B"/>
                </a:solidFill>
                <a:latin typeface="Arial"/>
                <a:cs typeface="Arial"/>
              </a:rPr>
              <a:t>F</a:t>
            </a:r>
            <a:r>
              <a:rPr sz="600" spc="0" dirty="0">
                <a:solidFill>
                  <a:srgbClr val="525252"/>
                </a:solidFill>
                <a:latin typeface="Arial"/>
                <a:cs typeface="Arial"/>
              </a:rPr>
              <a:t>K</a:t>
            </a:r>
            <a:r>
              <a:rPr sz="600" spc="0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600" spc="0" dirty="0">
                <a:solidFill>
                  <a:srgbClr val="525252"/>
                </a:solidFill>
                <a:latin typeface="Arial"/>
                <a:cs typeface="Arial"/>
              </a:rPr>
              <a:t>Y </a:t>
            </a:r>
            <a:r>
              <a:rPr sz="600" spc="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o </a:t>
            </a:r>
            <a:r>
              <a:rPr sz="600" spc="0" dirty="0">
                <a:solidFill>
                  <a:srgbClr val="525252"/>
                </a:solidFill>
                <a:latin typeface="Arial"/>
                <a:cs typeface="Arial"/>
              </a:rPr>
              <a:t>t 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600" spc="0" dirty="0">
                <a:solidFill>
                  <a:srgbClr val="525252"/>
                </a:solidFill>
                <a:latin typeface="Arial"/>
                <a:cs typeface="Arial"/>
              </a:rPr>
              <a:t>_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600" spc="0" dirty="0">
                <a:solidFill>
                  <a:srgbClr val="7E7E7E"/>
                </a:solidFill>
                <a:latin typeface="Arial"/>
                <a:cs typeface="Arial"/>
              </a:rPr>
              <a:t>el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93468" y="5568485"/>
            <a:ext cx="145190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i="1" spc="45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23780" y="5579667"/>
            <a:ext cx="83276" cy="177800"/>
          </a:xfrm>
          <a:prstGeom prst="rect">
            <a:avLst/>
          </a:prstGeom>
        </p:spPr>
        <p:txBody>
          <a:bodyPr wrap="square" lIns="0" tIns="8413" rIns="0" bIns="0" rtlCol="0">
            <a:noAutofit/>
          </a:bodyPr>
          <a:lstStyle/>
          <a:p>
            <a:pPr marL="12700">
              <a:lnSpc>
                <a:spcPts val="1325"/>
              </a:lnSpc>
            </a:pPr>
            <a:r>
              <a:rPr sz="1200" spc="-123" dirty="0">
                <a:solidFill>
                  <a:srgbClr val="262628"/>
                </a:solidFill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82148" y="5646650"/>
            <a:ext cx="1323744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16" dirty="0">
                <a:solidFill>
                  <a:srgbClr val="7E7E7E"/>
                </a:solidFill>
                <a:latin typeface="Arial"/>
                <a:cs typeface="Arial"/>
              </a:rPr>
              <a:t>re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fe</a:t>
            </a:r>
            <a:r>
              <a:rPr sz="600" spc="16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enc</a:t>
            </a:r>
            <a:r>
              <a:rPr sz="600" spc="16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_year</a:t>
            </a:r>
            <a:r>
              <a:rPr sz="600" spc="16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set </a:t>
            </a:r>
            <a:r>
              <a:rPr sz="600" spc="16" dirty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NT</a:t>
            </a:r>
            <a:r>
              <a:rPr sz="600" spc="16" dirty="0">
                <a:solidFill>
                  <a:srgbClr val="979797"/>
                </a:solidFill>
                <a:latin typeface="Arial"/>
                <a:cs typeface="Arial"/>
              </a:rPr>
              <a:t>,  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600" spc="16" dirty="0">
                <a:solidFill>
                  <a:srgbClr val="7E7E7E"/>
                </a:solidFill>
                <a:latin typeface="Arial"/>
                <a:cs typeface="Arial"/>
              </a:rPr>
              <a:t>T 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NULL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20732" y="5680970"/>
            <a:ext cx="102430" cy="1205958"/>
          </a:xfrm>
          <a:prstGeom prst="rect">
            <a:avLst/>
          </a:prstGeom>
        </p:spPr>
        <p:txBody>
          <a:bodyPr wrap="square" lIns="0" tIns="11652" rIns="0" bIns="0" rtlCol="0">
            <a:noAutofit/>
          </a:bodyPr>
          <a:lstStyle/>
          <a:p>
            <a:pPr marL="15747" marR="4212">
              <a:lnSpc>
                <a:spcPts val="1835"/>
              </a:lnSpc>
            </a:pPr>
            <a:r>
              <a:rPr sz="1700" spc="-271" dirty="0">
                <a:solidFill>
                  <a:srgbClr val="171715"/>
                </a:solidFill>
                <a:latin typeface="Times New Roman"/>
                <a:cs typeface="Times New Roman"/>
              </a:rPr>
              <a:t>I</a:t>
            </a:r>
            <a:endParaRPr sz="1700">
              <a:latin typeface="Times New Roman"/>
              <a:cs typeface="Times New Roman"/>
            </a:endParaRPr>
          </a:p>
          <a:p>
            <a:pPr marL="15747" marR="0">
              <a:lnSpc>
                <a:spcPts val="2010"/>
              </a:lnSpc>
              <a:spcBef>
                <a:spcPts val="8"/>
              </a:spcBef>
            </a:pPr>
            <a:r>
              <a:rPr sz="2000" spc="-271" dirty="0">
                <a:solidFill>
                  <a:srgbClr val="171715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5747" marR="0">
              <a:lnSpc>
                <a:spcPts val="1980"/>
              </a:lnSpc>
            </a:pPr>
            <a:r>
              <a:rPr sz="2000" spc="-271" dirty="0">
                <a:solidFill>
                  <a:srgbClr val="171715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5747">
              <a:lnSpc>
                <a:spcPts val="2014"/>
              </a:lnSpc>
              <a:spcBef>
                <a:spcPts val="1"/>
              </a:spcBef>
            </a:pPr>
            <a:r>
              <a:rPr sz="2000" spc="-271" dirty="0">
                <a:solidFill>
                  <a:srgbClr val="171715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20014">
              <a:lnSpc>
                <a:spcPts val="685"/>
              </a:lnSpc>
            </a:pPr>
            <a:r>
              <a:rPr sz="700" spc="59" dirty="0">
                <a:solidFill>
                  <a:srgbClr val="171715"/>
                </a:solidFill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  <a:p>
            <a:pPr marL="12700" marR="21062">
              <a:lnSpc>
                <a:spcPts val="890"/>
              </a:lnSpc>
              <a:spcBef>
                <a:spcPts val="10"/>
              </a:spcBef>
            </a:pPr>
            <a:r>
              <a:rPr sz="900" spc="4" dirty="0">
                <a:solidFill>
                  <a:srgbClr val="171715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33964" y="5738090"/>
            <a:ext cx="1124494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F</a:t>
            </a:r>
            <a:r>
              <a:rPr sz="600" spc="20" dirty="0">
                <a:solidFill>
                  <a:srgbClr val="525252"/>
                </a:solidFill>
                <a:latin typeface="Arial"/>
                <a:cs typeface="Arial"/>
              </a:rPr>
              <a:t>K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EY </a:t>
            </a:r>
            <a:r>
              <a:rPr sz="600" spc="2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o </a:t>
            </a:r>
            <a:r>
              <a:rPr sz="600" spc="20" dirty="0">
                <a:solidFill>
                  <a:srgbClr val="525252"/>
                </a:solidFill>
                <a:latin typeface="Arial"/>
                <a:cs typeface="Arial"/>
              </a:rPr>
              <a:t>t_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refe</a:t>
            </a:r>
            <a:r>
              <a:rPr sz="600" spc="20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ence</a:t>
            </a:r>
            <a:r>
              <a:rPr sz="600" spc="20" dirty="0">
                <a:solidFill>
                  <a:srgbClr val="525252"/>
                </a:solidFill>
                <a:latin typeface="Arial"/>
                <a:cs typeface="Arial"/>
              </a:rPr>
              <a:t>_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yea</a:t>
            </a:r>
            <a:r>
              <a:rPr sz="600" spc="20" dirty="0">
                <a:solidFill>
                  <a:srgbClr val="525252"/>
                </a:solidFill>
                <a:latin typeface="Arial"/>
                <a:cs typeface="Arial"/>
              </a:rPr>
              <a:t>r_</a:t>
            </a:r>
            <a:r>
              <a:rPr sz="600" spc="20" dirty="0">
                <a:solidFill>
                  <a:srgbClr val="666666"/>
                </a:solidFill>
                <a:latin typeface="Arial"/>
                <a:cs typeface="Arial"/>
              </a:rPr>
              <a:t>set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08412" y="5758608"/>
            <a:ext cx="93050" cy="535432"/>
          </a:xfrm>
          <a:prstGeom prst="rect">
            <a:avLst/>
          </a:prstGeom>
        </p:spPr>
        <p:txBody>
          <a:bodyPr wrap="square" lIns="0" tIns="13525" rIns="0" bIns="0" rtlCol="0">
            <a:noAutofit/>
          </a:bodyPr>
          <a:lstStyle/>
          <a:p>
            <a:pPr marL="12700">
              <a:lnSpc>
                <a:spcPts val="2130"/>
              </a:lnSpc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ts val="2030"/>
              </a:lnSpc>
            </a:pPr>
            <a:r>
              <a:rPr sz="2000" spc="-321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1092" y="5844770"/>
            <a:ext cx="1402242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47" dirty="0">
                <a:solidFill>
                  <a:srgbClr val="2D2F00"/>
                </a:solidFill>
                <a:latin typeface="Arial"/>
                <a:cs typeface="Arial"/>
              </a:rPr>
              <a:t>analyt</a:t>
            </a:r>
            <a:r>
              <a:rPr sz="600" b="1" spc="47" dirty="0">
                <a:solidFill>
                  <a:srgbClr val="314200"/>
                </a:solidFill>
                <a:latin typeface="Arial"/>
                <a:cs typeface="Arial"/>
              </a:rPr>
              <a:t>i</a:t>
            </a:r>
            <a:r>
              <a:rPr sz="600" b="1" spc="47" dirty="0">
                <a:solidFill>
                  <a:srgbClr val="2D2F00"/>
                </a:solidFill>
                <a:latin typeface="Arial"/>
                <a:cs typeface="Arial"/>
              </a:rPr>
              <a:t>cal.cm_plot2cel</a:t>
            </a:r>
            <a:r>
              <a:rPr sz="600" b="1" spc="47" dirty="0">
                <a:solidFill>
                  <a:srgbClr val="314200"/>
                </a:solidFill>
                <a:latin typeface="Arial"/>
                <a:cs typeface="Arial"/>
              </a:rPr>
              <a:t>l</a:t>
            </a:r>
            <a:r>
              <a:rPr sz="600" b="1" spc="47" dirty="0">
                <a:solidFill>
                  <a:srgbClr val="5B7707"/>
                </a:solidFill>
                <a:latin typeface="Arial"/>
                <a:cs typeface="Arial"/>
              </a:rPr>
              <a:t>_</a:t>
            </a:r>
            <a:r>
              <a:rPr sz="600" b="1" spc="47" dirty="0">
                <a:solidFill>
                  <a:srgbClr val="2D2F00"/>
                </a:solidFill>
                <a:latin typeface="Arial"/>
                <a:cs typeface="Arial"/>
              </a:rPr>
              <a:t>mapp</a:t>
            </a:r>
            <a:r>
              <a:rPr sz="600" b="1" spc="47" dirty="0">
                <a:solidFill>
                  <a:srgbClr val="314200"/>
                </a:solidFill>
                <a:latin typeface="Arial"/>
                <a:cs typeface="Arial"/>
              </a:rPr>
              <a:t>i</a:t>
            </a:r>
            <a:r>
              <a:rPr sz="600" b="1" spc="47" dirty="0">
                <a:solidFill>
                  <a:srgbClr val="2D2F00"/>
                </a:solidFill>
                <a:latin typeface="Arial"/>
                <a:cs typeface="Arial"/>
              </a:rPr>
              <a:t>ng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2164" y="5844770"/>
            <a:ext cx="1104510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46" dirty="0">
                <a:solidFill>
                  <a:srgbClr val="262628"/>
                </a:solidFill>
                <a:latin typeface="Arial"/>
                <a:cs typeface="Arial"/>
              </a:rPr>
              <a:t>analytical</a:t>
            </a:r>
            <a:r>
              <a:rPr sz="600" b="1" spc="46" dirty="0">
                <a:solidFill>
                  <a:srgbClr val="3B3B3B"/>
                </a:solidFill>
                <a:latin typeface="Arial"/>
                <a:cs typeface="Arial"/>
              </a:rPr>
              <a:t>.</a:t>
            </a:r>
            <a:r>
              <a:rPr sz="600" b="1" spc="46" dirty="0">
                <a:solidFill>
                  <a:srgbClr val="262628"/>
                </a:solidFill>
                <a:latin typeface="Arial"/>
                <a:cs typeface="Arial"/>
              </a:rPr>
              <a:t>t</a:t>
            </a:r>
            <a:r>
              <a:rPr sz="600" b="1" spc="46" dirty="0">
                <a:solidFill>
                  <a:srgbClr val="666666"/>
                </a:solidFill>
                <a:latin typeface="Arial"/>
                <a:cs typeface="Arial"/>
              </a:rPr>
              <a:t>_</a:t>
            </a:r>
            <a:r>
              <a:rPr sz="600" b="1" spc="46" dirty="0">
                <a:solidFill>
                  <a:srgbClr val="262628"/>
                </a:solidFill>
                <a:latin typeface="Arial"/>
                <a:cs typeface="Arial"/>
              </a:rPr>
              <a:t>aux</a:t>
            </a:r>
            <a:r>
              <a:rPr sz="600" b="1" spc="46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600" b="1" spc="46" dirty="0">
                <a:solidFill>
                  <a:srgbClr val="262628"/>
                </a:solidFill>
                <a:latin typeface="Arial"/>
                <a:cs typeface="Arial"/>
              </a:rPr>
              <a:t>lary</a:t>
            </a:r>
            <a:r>
              <a:rPr sz="600" b="1" spc="46" dirty="0">
                <a:solidFill>
                  <a:srgbClr val="666666"/>
                </a:solidFill>
                <a:latin typeface="Arial"/>
                <a:cs typeface="Arial"/>
              </a:rPr>
              <a:t>_</a:t>
            </a:r>
            <a:r>
              <a:rPr sz="600" b="1" spc="46" dirty="0">
                <a:solidFill>
                  <a:srgbClr val="262628"/>
                </a:solidFill>
                <a:latin typeface="Arial"/>
                <a:cs typeface="Arial"/>
              </a:rPr>
              <a:t>data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6500" y="6006314"/>
            <a:ext cx="1402491" cy="921761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marR="443">
              <a:lnSpc>
                <a:spcPct val="95825"/>
              </a:lnSpc>
            </a:pPr>
            <a:r>
              <a:rPr sz="600" spc="-2" dirty="0">
                <a:solidFill>
                  <a:srgbClr val="7E7E7E"/>
                </a:solidFill>
                <a:latin typeface="Arial"/>
                <a:cs typeface="Arial"/>
              </a:rPr>
              <a:t>id  </a:t>
            </a:r>
            <a:r>
              <a:rPr sz="600" spc="-2" dirty="0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sz="600" spc="-2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-2" dirty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sz="600" spc="-2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-2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-2" dirty="0">
                <a:solidFill>
                  <a:srgbClr val="7E7E7E"/>
                </a:solidFill>
                <a:latin typeface="Arial"/>
                <a:cs typeface="Arial"/>
              </a:rPr>
              <a:t>L I</a:t>
            </a:r>
            <a:r>
              <a:rPr sz="600" spc="-2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-2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-2" dirty="0">
                <a:solidFill>
                  <a:srgbClr val="979797"/>
                </a:solidFill>
                <a:latin typeface="Arial"/>
                <a:cs typeface="Arial"/>
              </a:rPr>
              <a:t>,  </a:t>
            </a:r>
            <a:r>
              <a:rPr sz="600" spc="-2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600" spc="-2" dirty="0">
                <a:solidFill>
                  <a:srgbClr val="7E7E7E"/>
                </a:solidFill>
                <a:latin typeface="Arial"/>
                <a:cs typeface="Arial"/>
              </a:rPr>
              <a:t>K</a:t>
            </a:r>
            <a:r>
              <a:rPr sz="600" spc="-2" dirty="0">
                <a:solidFill>
                  <a:srgbClr val="666666"/>
                </a:solidFill>
                <a:latin typeface="Arial"/>
                <a:cs typeface="Arial"/>
              </a:rPr>
              <a:t>EY</a:t>
            </a:r>
            <a:endParaRPr sz="600">
              <a:latin typeface="Arial"/>
              <a:cs typeface="Arial"/>
            </a:endParaRPr>
          </a:p>
          <a:p>
            <a:pPr marL="12700" indent="6095">
              <a:lnSpc>
                <a:spcPct val="96687"/>
              </a:lnSpc>
              <a:spcBef>
                <a:spcPts val="30"/>
              </a:spcBef>
            </a:pP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p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600" spc="14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133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spc="-4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-7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-4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-8" dirty="0">
                <a:solidFill>
                  <a:srgbClr val="979797"/>
                </a:solidFill>
                <a:latin typeface="Arial"/>
                <a:cs typeface="Arial"/>
              </a:rPr>
              <a:t>,</a:t>
            </a:r>
            <a:r>
              <a:rPr sz="600" spc="137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600" spc="-7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-5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-18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6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5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23" dirty="0">
                <a:solidFill>
                  <a:srgbClr val="3B3B3B"/>
                </a:solidFill>
                <a:latin typeface="Arial"/>
                <a:cs typeface="Arial"/>
              </a:rPr>
              <a:t>U</a:t>
            </a:r>
            <a:r>
              <a:rPr sz="600" spc="-10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600" spc="13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600" spc="-51" dirty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600" spc="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spc="-64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600" spc="-55" dirty="0">
                <a:solidFill>
                  <a:srgbClr val="979797"/>
                </a:solidFill>
                <a:latin typeface="Arial"/>
                <a:cs typeface="Arial"/>
              </a:rPr>
              <a:t>F</a:t>
            </a:r>
            <a:r>
              <a:rPr sz="600" spc="29" dirty="0">
                <a:solidFill>
                  <a:srgbClr val="666666"/>
                </a:solidFill>
                <a:latin typeface="Arial"/>
                <a:cs typeface="Arial"/>
              </a:rPr>
              <a:t>K</a:t>
            </a:r>
            <a:r>
              <a:rPr sz="600" spc="-113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-7" dirty="0">
                <a:solidFill>
                  <a:srgbClr val="666666"/>
                </a:solidFill>
                <a:latin typeface="Arial"/>
                <a:cs typeface="Arial"/>
              </a:rPr>
              <a:t>Y</a:t>
            </a:r>
            <a:r>
              <a:rPr sz="600" spc="3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73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-1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7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27" dirty="0">
                <a:solidFill>
                  <a:srgbClr val="525252"/>
                </a:solidFill>
                <a:latin typeface="Arial"/>
                <a:cs typeface="Arial"/>
              </a:rPr>
              <a:t>f</a:t>
            </a:r>
            <a:r>
              <a:rPr sz="600" spc="-33" dirty="0">
                <a:solidFill>
                  <a:srgbClr val="666666"/>
                </a:solidFill>
                <a:latin typeface="Arial"/>
                <a:cs typeface="Arial"/>
              </a:rPr>
              <a:t>_</a:t>
            </a:r>
            <a:r>
              <a:rPr sz="600" spc="-8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600" spc="27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600" spc="33" dirty="0">
                <a:solidFill>
                  <a:srgbClr val="A5A5A5"/>
                </a:solidFill>
                <a:latin typeface="Arial"/>
                <a:cs typeface="Arial"/>
              </a:rPr>
              <a:t>l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40" dirty="0">
                <a:solidFill>
                  <a:srgbClr val="666666"/>
                </a:solidFill>
                <a:latin typeface="Arial"/>
                <a:cs typeface="Arial"/>
              </a:rPr>
              <a:t>t 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-13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600" spc="73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33" dirty="0">
                <a:solidFill>
                  <a:srgbClr val="A5A5A5"/>
                </a:solidFill>
                <a:latin typeface="Arial"/>
                <a:cs typeface="Arial"/>
              </a:rPr>
              <a:t>i</a:t>
            </a:r>
            <a:r>
              <a:rPr sz="600" spc="73" dirty="0">
                <a:solidFill>
                  <a:srgbClr val="666666"/>
                </a:solidFill>
                <a:latin typeface="Arial"/>
                <a:cs typeface="Arial"/>
              </a:rPr>
              <a:t>m</a:t>
            </a:r>
            <a:r>
              <a:rPr sz="600" spc="27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55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0" dirty="0">
                <a:solidFill>
                  <a:srgbClr val="3B3B3B"/>
                </a:solidFill>
                <a:latin typeface="Arial"/>
                <a:cs typeface="Arial"/>
              </a:rPr>
              <a:t>_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-6" dirty="0">
                <a:solidFill>
                  <a:srgbClr val="666666"/>
                </a:solidFill>
                <a:latin typeface="Arial"/>
                <a:cs typeface="Arial"/>
              </a:rPr>
              <a:t>ll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3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7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-17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-12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-11" dirty="0">
                <a:solidFill>
                  <a:srgbClr val="A5A5A5"/>
                </a:solidFill>
                <a:latin typeface="Arial"/>
                <a:cs typeface="Arial"/>
              </a:rPr>
              <a:t>,</a:t>
            </a:r>
            <a:r>
              <a:rPr sz="600" spc="137" dirty="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sz="600" spc="-17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-37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-25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66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-24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-3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59" dirty="0">
                <a:solidFill>
                  <a:srgbClr val="7E7E7E"/>
                </a:solidFill>
                <a:latin typeface="Arial"/>
                <a:cs typeface="Arial"/>
              </a:rPr>
              <a:t>LL</a:t>
            </a:r>
            <a:endParaRPr sz="600">
              <a:latin typeface="Arial"/>
              <a:cs typeface="Arial"/>
            </a:endParaRPr>
          </a:p>
          <a:p>
            <a:pPr marL="94996" marR="443">
              <a:lnSpc>
                <a:spcPts val="640"/>
              </a:lnSpc>
              <a:spcBef>
                <a:spcPts val="32"/>
              </a:spcBef>
            </a:pP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F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K</a:t>
            </a:r>
            <a:r>
              <a:rPr sz="600" spc="9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600" spc="9" dirty="0">
                <a:solidFill>
                  <a:srgbClr val="525252"/>
                </a:solidFill>
                <a:latin typeface="Arial"/>
                <a:cs typeface="Arial"/>
              </a:rPr>
              <a:t>Y  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to c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est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ma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9" dirty="0">
                <a:solidFill>
                  <a:srgbClr val="BFBFBF"/>
                </a:solidFill>
                <a:latin typeface="Arial"/>
                <a:cs typeface="Arial"/>
              </a:rPr>
              <a:t>i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sz="600" spc="9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ce</a:t>
            </a:r>
            <a:r>
              <a:rPr sz="600" spc="9" dirty="0">
                <a:solidFill>
                  <a:srgbClr val="979797"/>
                </a:solidFill>
                <a:latin typeface="Arial"/>
                <a:cs typeface="Arial"/>
              </a:rPr>
              <a:t>ll</a:t>
            </a:r>
            <a:endParaRPr sz="600">
              <a:latin typeface="Arial"/>
              <a:cs typeface="Arial"/>
            </a:endParaRPr>
          </a:p>
          <a:p>
            <a:pPr marL="801052" marR="429172" algn="ctr">
              <a:lnSpc>
                <a:spcPts val="4465"/>
              </a:lnSpc>
              <a:spcBef>
                <a:spcPts val="191"/>
              </a:spcBef>
            </a:pPr>
            <a:r>
              <a:rPr sz="3900" spc="-727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endParaRPr sz="3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6884" y="6006314"/>
            <a:ext cx="1522195" cy="455168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id  SERI</a:t>
            </a:r>
            <a:r>
              <a:rPr sz="600" spc="5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600" spc="5" dirty="0">
                <a:solidFill>
                  <a:srgbClr val="7E7E7E"/>
                </a:solidFill>
                <a:latin typeface="Arial"/>
                <a:cs typeface="Arial"/>
              </a:rPr>
              <a:t>L I</a:t>
            </a:r>
            <a:r>
              <a:rPr sz="600" spc="5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5" dirty="0">
                <a:solidFill>
                  <a:srgbClr val="7E7E7E"/>
                </a:solidFill>
                <a:latin typeface="Arial"/>
                <a:cs typeface="Arial"/>
              </a:rPr>
              <a:t>T, </a:t>
            </a: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P</a:t>
            </a:r>
            <a:r>
              <a:rPr sz="600" spc="5" dirty="0">
                <a:solidFill>
                  <a:srgbClr val="7E7E7E"/>
                </a:solidFill>
                <a:latin typeface="Arial"/>
                <a:cs typeface="Arial"/>
              </a:rPr>
              <a:t>K</a:t>
            </a:r>
            <a:r>
              <a:rPr sz="600" spc="5" dirty="0">
                <a:solidFill>
                  <a:srgbClr val="666666"/>
                </a:solidFill>
                <a:latin typeface="Arial"/>
                <a:cs typeface="Arial"/>
              </a:rPr>
              <a:t>EY</a:t>
            </a:r>
            <a:endParaRPr sz="600">
              <a:latin typeface="Arial"/>
              <a:cs typeface="Arial"/>
            </a:endParaRPr>
          </a:p>
          <a:p>
            <a:pPr marL="15748" marR="43038" indent="3047">
              <a:lnSpc>
                <a:spcPct val="96687"/>
              </a:lnSpc>
              <a:spcBef>
                <a:spcPts val="30"/>
              </a:spcBef>
            </a:pP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plo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t </a:t>
            </a:r>
            <a:r>
              <a:rPr sz="600" spc="12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12" dirty="0">
                <a:solidFill>
                  <a:srgbClr val="A5A5A5"/>
                </a:solidFill>
                <a:latin typeface="Arial"/>
                <a:cs typeface="Arial"/>
              </a:rPr>
              <a:t>,  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T </a:t>
            </a:r>
            <a:r>
              <a:rPr sz="600" spc="12" dirty="0">
                <a:solidFill>
                  <a:srgbClr val="3B3B3B"/>
                </a:solidFill>
                <a:latin typeface="Arial"/>
                <a:cs typeface="Arial"/>
              </a:rPr>
              <a:t>N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12" dirty="0">
                <a:solidFill>
                  <a:srgbClr val="3B3B3B"/>
                </a:solidFill>
                <a:latin typeface="Arial"/>
                <a:cs typeface="Arial"/>
              </a:rPr>
              <a:t>LL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,  </a:t>
            </a:r>
            <a:r>
              <a:rPr sz="600" spc="12" dirty="0">
                <a:solidFill>
                  <a:srgbClr val="979797"/>
                </a:solidFill>
                <a:latin typeface="Arial"/>
                <a:cs typeface="Arial"/>
              </a:rPr>
              <a:t>F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K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o 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f_p</a:t>
            </a:r>
            <a:r>
              <a:rPr sz="600" spc="12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plot</a:t>
            </a:r>
            <a:r>
              <a:rPr sz="600" spc="12" dirty="0">
                <a:solidFill>
                  <a:srgbClr val="A5A5A5"/>
                </a:solidFill>
                <a:latin typeface="Arial"/>
                <a:cs typeface="Arial"/>
              </a:rPr>
              <a:t>, 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au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x</a:t>
            </a:r>
            <a:r>
              <a:rPr sz="600" spc="12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li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ary_va</a:t>
            </a:r>
            <a:r>
              <a:rPr sz="600" spc="12" dirty="0">
                <a:solidFill>
                  <a:srgbClr val="3B3B3B"/>
                </a:solidFill>
                <a:latin typeface="Arial"/>
                <a:cs typeface="Arial"/>
              </a:rPr>
              <a:t>ri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ab</a:t>
            </a:r>
            <a:r>
              <a:rPr sz="600" spc="12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_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cat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go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y </a:t>
            </a:r>
            <a:r>
              <a:rPr sz="600" spc="12" dirty="0">
                <a:solidFill>
                  <a:srgbClr val="979797"/>
                </a:solidFill>
                <a:latin typeface="Arial"/>
                <a:cs typeface="Arial"/>
              </a:rPr>
              <a:t>I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12" dirty="0">
                <a:solidFill>
                  <a:srgbClr val="979797"/>
                </a:solidFill>
                <a:latin typeface="Arial"/>
                <a:cs typeface="Arial"/>
              </a:rPr>
              <a:t>,  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12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600" spc="12" dirty="0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sz="600" spc="12" dirty="0">
                <a:solidFill>
                  <a:srgbClr val="525252"/>
                </a:solidFill>
                <a:latin typeface="Arial"/>
                <a:cs typeface="Arial"/>
              </a:rPr>
              <a:t>,</a:t>
            </a:r>
            <a:endParaRPr sz="600">
              <a:latin typeface="Arial"/>
              <a:cs typeface="Arial"/>
            </a:endParaRPr>
          </a:p>
          <a:p>
            <a:pPr marL="94996">
              <a:lnSpc>
                <a:spcPts val="665"/>
              </a:lnSpc>
              <a:spcBef>
                <a:spcPts val="33"/>
              </a:spcBef>
            </a:pPr>
            <a:r>
              <a:rPr sz="600" spc="17" dirty="0">
                <a:solidFill>
                  <a:srgbClr val="525252"/>
                </a:solidFill>
                <a:latin typeface="Arial"/>
                <a:cs typeface="Arial"/>
              </a:rPr>
              <a:t>F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K</a:t>
            </a:r>
            <a:r>
              <a:rPr sz="600" spc="17" dirty="0">
                <a:solidFill>
                  <a:srgbClr val="3B3B3B"/>
                </a:solidFill>
                <a:latin typeface="Arial"/>
                <a:cs typeface="Arial"/>
              </a:rPr>
              <a:t>E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Y  to </a:t>
            </a:r>
            <a:r>
              <a:rPr sz="600" spc="17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600" spc="17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aux</a:t>
            </a:r>
            <a:r>
              <a:rPr sz="600" spc="17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17" dirty="0">
                <a:solidFill>
                  <a:srgbClr val="979797"/>
                </a:solidFill>
                <a:latin typeface="Arial"/>
                <a:cs typeface="Arial"/>
              </a:rPr>
              <a:t>l</a:t>
            </a:r>
            <a:r>
              <a:rPr sz="600" spc="17" dirty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sz="600" spc="17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ry</a:t>
            </a:r>
            <a:r>
              <a:rPr sz="600" spc="17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sz="600" spc="17" dirty="0">
                <a:solidFill>
                  <a:srgbClr val="7E7E7E"/>
                </a:solidFill>
                <a:latin typeface="Arial"/>
                <a:cs typeface="Arial"/>
              </a:rPr>
              <a:t>aria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ble</a:t>
            </a:r>
            <a:r>
              <a:rPr sz="600" spc="17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17" dirty="0">
                <a:solidFill>
                  <a:srgbClr val="7E7E7E"/>
                </a:solidFill>
                <a:latin typeface="Arial"/>
                <a:cs typeface="Arial"/>
              </a:rPr>
              <a:t>ca</a:t>
            </a:r>
            <a:r>
              <a:rPr sz="600" spc="17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17" dirty="0">
                <a:solidFill>
                  <a:srgbClr val="666666"/>
                </a:solidFill>
                <a:latin typeface="Arial"/>
                <a:cs typeface="Arial"/>
              </a:rPr>
              <a:t>egory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sz="600" spc="0" dirty="0">
                <a:solidFill>
                  <a:srgbClr val="525252"/>
                </a:solidFill>
                <a:latin typeface="Arial"/>
                <a:cs typeface="Arial"/>
              </a:rPr>
              <a:t>al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ue  </a:t>
            </a:r>
            <a:r>
              <a:rPr sz="600" spc="0" dirty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LOA</a:t>
            </a:r>
            <a:r>
              <a:rPr sz="600" spc="0" dirty="0">
                <a:solidFill>
                  <a:srgbClr val="7E7E7E"/>
                </a:solidFill>
                <a:latin typeface="Arial"/>
                <a:cs typeface="Arial"/>
              </a:rPr>
              <a:t>T,  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NOT N</a:t>
            </a:r>
            <a:r>
              <a:rPr sz="600" spc="0" dirty="0">
                <a:solidFill>
                  <a:srgbClr val="525252"/>
                </a:solidFill>
                <a:latin typeface="Arial"/>
                <a:cs typeface="Arial"/>
              </a:rPr>
              <a:t>U</a:t>
            </a:r>
            <a:r>
              <a:rPr sz="600" spc="0" dirty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600" spc="0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33948" y="6140426"/>
            <a:ext cx="914647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22" dirty="0">
                <a:solidFill>
                  <a:srgbClr val="666666"/>
                </a:solidFill>
                <a:latin typeface="Arial"/>
                <a:cs typeface="Arial"/>
              </a:rPr>
              <a:t>refe</a:t>
            </a:r>
            <a:r>
              <a:rPr sz="600" spc="22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600" spc="22" dirty="0">
                <a:solidFill>
                  <a:srgbClr val="666666"/>
                </a:solidFill>
                <a:latin typeface="Arial"/>
                <a:cs typeface="Arial"/>
              </a:rPr>
              <a:t>ence_ye</a:t>
            </a:r>
            <a:r>
              <a:rPr sz="600" spc="22" dirty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600" spc="22" dirty="0">
                <a:solidFill>
                  <a:srgbClr val="666666"/>
                </a:solidFill>
                <a:latin typeface="Arial"/>
                <a:cs typeface="Arial"/>
              </a:rPr>
              <a:t>r_set </a:t>
            </a:r>
            <a:r>
              <a:rPr sz="600" spc="22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600" spc="22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22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22" dirty="0">
                <a:solidFill>
                  <a:srgbClr val="979797"/>
                </a:solidFill>
                <a:latin typeface="Arial"/>
                <a:cs typeface="Arial"/>
              </a:rPr>
              <a:t>,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15676" y="6143474"/>
            <a:ext cx="1584836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52" dirty="0">
                <a:solidFill>
                  <a:srgbClr val="262628"/>
                </a:solidFill>
                <a:latin typeface="Arial"/>
                <a:cs typeface="Arial"/>
              </a:rPr>
              <a:t>a</a:t>
            </a:r>
            <a:r>
              <a:rPr sz="600" b="1" spc="52" dirty="0">
                <a:solidFill>
                  <a:srgbClr val="171715"/>
                </a:solidFill>
                <a:latin typeface="Arial"/>
                <a:cs typeface="Arial"/>
              </a:rPr>
              <a:t>n</a:t>
            </a:r>
            <a:r>
              <a:rPr sz="600" b="1" spc="52" dirty="0">
                <a:solidFill>
                  <a:srgbClr val="262628"/>
                </a:solidFill>
                <a:latin typeface="Arial"/>
                <a:cs typeface="Arial"/>
              </a:rPr>
              <a:t>tcal.t_panel2total</a:t>
            </a:r>
            <a:r>
              <a:rPr sz="600" b="1" spc="52" dirty="0">
                <a:solidFill>
                  <a:srgbClr val="666666"/>
                </a:solidFill>
                <a:latin typeface="Arial"/>
                <a:cs typeface="Arial"/>
              </a:rPr>
              <a:t>_</a:t>
            </a:r>
            <a:r>
              <a:rPr sz="600" b="1" spc="52" dirty="0">
                <a:solidFill>
                  <a:srgbClr val="262628"/>
                </a:solidFill>
                <a:latin typeface="Arial"/>
                <a:cs typeface="Arial"/>
              </a:rPr>
              <a:t>2</a:t>
            </a:r>
            <a:r>
              <a:rPr sz="600" b="1" spc="52" dirty="0">
                <a:solidFill>
                  <a:srgbClr val="171715"/>
                </a:solidFill>
                <a:latin typeface="Arial"/>
                <a:cs typeface="Arial"/>
              </a:rPr>
              <a:t>p</a:t>
            </a:r>
            <a:r>
              <a:rPr sz="600" b="1" spc="52" dirty="0">
                <a:solidFill>
                  <a:srgbClr val="666666"/>
                </a:solidFill>
                <a:latin typeface="Arial"/>
                <a:cs typeface="Arial"/>
              </a:rPr>
              <a:t>_</a:t>
            </a:r>
            <a:r>
              <a:rPr sz="600" b="1" spc="52" dirty="0">
                <a:solidFill>
                  <a:srgbClr val="171715"/>
                </a:solidFill>
                <a:latin typeface="Arial"/>
                <a:cs typeface="Arial"/>
              </a:rPr>
              <a:t>e</a:t>
            </a:r>
            <a:r>
              <a:rPr sz="600" b="1" spc="52" dirty="0">
                <a:solidFill>
                  <a:srgbClr val="262628"/>
                </a:solidFill>
                <a:latin typeface="Arial"/>
                <a:cs typeface="Arial"/>
              </a:rPr>
              <a:t>sti</a:t>
            </a:r>
            <a:r>
              <a:rPr sz="600" b="1" spc="52" dirty="0">
                <a:solidFill>
                  <a:srgbClr val="171715"/>
                </a:solidFill>
                <a:latin typeface="Arial"/>
                <a:cs typeface="Arial"/>
              </a:rPr>
              <a:t>ma</a:t>
            </a:r>
            <a:r>
              <a:rPr sz="600" b="1" spc="52" dirty="0">
                <a:solidFill>
                  <a:srgbClr val="262628"/>
                </a:solidFill>
                <a:latin typeface="Arial"/>
                <a:cs typeface="Arial"/>
              </a:rPr>
              <a:t>te</a:t>
            </a:r>
            <a:r>
              <a:rPr sz="600" b="1" spc="52" dirty="0">
                <a:solidFill>
                  <a:srgbClr val="666666"/>
                </a:solidFill>
                <a:latin typeface="Arial"/>
                <a:cs typeface="Arial"/>
              </a:rPr>
              <a:t>_</a:t>
            </a:r>
            <a:r>
              <a:rPr sz="600" b="1" spc="52" dirty="0">
                <a:solidFill>
                  <a:srgbClr val="171715"/>
                </a:solidFill>
                <a:latin typeface="Arial"/>
                <a:cs typeface="Arial"/>
              </a:rPr>
              <a:t>d</a:t>
            </a:r>
            <a:r>
              <a:rPr sz="600" b="1" spc="52" dirty="0">
                <a:solidFill>
                  <a:srgbClr val="262628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3948" y="6231866"/>
            <a:ext cx="1229699" cy="189992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indent="76199">
              <a:lnSpc>
                <a:spcPct val="96687"/>
              </a:lnSpc>
            </a:pP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FKEY </a:t>
            </a:r>
            <a:r>
              <a:rPr sz="600" spc="19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o </a:t>
            </a: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19" dirty="0">
                <a:solidFill>
                  <a:srgbClr val="A5A5A5"/>
                </a:solidFill>
                <a:latin typeface="Arial"/>
                <a:cs typeface="Arial"/>
              </a:rPr>
              <a:t>_ </a:t>
            </a: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re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f</a:t>
            </a: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19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ce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_yea</a:t>
            </a: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r_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set measu</a:t>
            </a:r>
            <a:r>
              <a:rPr sz="600" spc="19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ement</a:t>
            </a:r>
            <a:r>
              <a:rPr sz="600" spc="19" dirty="0">
                <a:solidFill>
                  <a:srgbClr val="3B3B3B"/>
                </a:solidFill>
                <a:latin typeface="Arial"/>
                <a:cs typeface="Arial"/>
              </a:rPr>
              <a:t>_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date  DATE</a:t>
            </a:r>
            <a:r>
              <a:rPr sz="600" spc="19" dirty="0">
                <a:solidFill>
                  <a:srgbClr val="979797"/>
                </a:solidFill>
                <a:latin typeface="Arial"/>
                <a:cs typeface="Arial"/>
              </a:rPr>
              <a:t>, </a:t>
            </a:r>
            <a:r>
              <a:rPr sz="600" spc="19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19" dirty="0">
                <a:solidFill>
                  <a:srgbClr val="666666"/>
                </a:solidFill>
                <a:latin typeface="Arial"/>
                <a:cs typeface="Arial"/>
              </a:rPr>
              <a:t>ULL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98100" y="6245570"/>
            <a:ext cx="412933" cy="304799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b="1" spc="1864" dirty="0">
                <a:solidFill>
                  <a:srgbClr val="706023"/>
                </a:solidFill>
                <a:latin typeface="Times New Roman"/>
                <a:cs typeface="Times New Roman"/>
              </a:rPr>
              <a:t>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79100" y="6305018"/>
            <a:ext cx="1373100" cy="19304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-2" dirty="0">
                <a:solidFill>
                  <a:srgbClr val="666666"/>
                </a:solidFill>
                <a:latin typeface="Arial"/>
                <a:cs typeface="Arial"/>
              </a:rPr>
              <a:t>id  SE</a:t>
            </a:r>
            <a:r>
              <a:rPr sz="600" spc="-2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600" spc="-2" dirty="0">
                <a:solidFill>
                  <a:srgbClr val="666666"/>
                </a:solidFill>
                <a:latin typeface="Arial"/>
                <a:cs typeface="Arial"/>
              </a:rPr>
              <a:t>IAL I</a:t>
            </a:r>
            <a:r>
              <a:rPr sz="600" spc="-2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-2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-2" dirty="0">
                <a:solidFill>
                  <a:srgbClr val="979797"/>
                </a:solidFill>
                <a:latin typeface="Arial"/>
                <a:cs typeface="Arial"/>
              </a:rPr>
              <a:t>,  </a:t>
            </a:r>
            <a:r>
              <a:rPr sz="600" spc="-2" dirty="0">
                <a:solidFill>
                  <a:srgbClr val="666666"/>
                </a:solidFill>
                <a:latin typeface="Arial"/>
                <a:cs typeface="Arial"/>
              </a:rPr>
              <a:t>PKEY</a:t>
            </a:r>
            <a:endParaRPr sz="600">
              <a:latin typeface="Arial"/>
              <a:cs typeface="Arial"/>
            </a:endParaRPr>
          </a:p>
          <a:p>
            <a:pPr marL="15748">
              <a:lnSpc>
                <a:spcPct val="95825"/>
              </a:lnSpc>
              <a:spcBef>
                <a:spcPts val="30"/>
              </a:spcBef>
            </a:pPr>
            <a:r>
              <a:rPr sz="600" spc="6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600" spc="6" dirty="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sz="600" spc="6" dirty="0">
                <a:solidFill>
                  <a:srgbClr val="666666"/>
                </a:solidFill>
                <a:latin typeface="Arial"/>
                <a:cs typeface="Arial"/>
              </a:rPr>
              <a:t>tal </a:t>
            </a:r>
            <a:r>
              <a:rPr sz="600" spc="6" dirty="0">
                <a:solidFill>
                  <a:srgbClr val="BFBFBF"/>
                </a:solidFill>
                <a:latin typeface="Arial"/>
                <a:cs typeface="Arial"/>
              </a:rPr>
              <a:t>_</a:t>
            </a:r>
            <a:r>
              <a:rPr sz="600" spc="6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600" spc="6" dirty="0">
                <a:solidFill>
                  <a:srgbClr val="666666"/>
                </a:solidFill>
                <a:latin typeface="Arial"/>
                <a:cs typeface="Arial"/>
              </a:rPr>
              <a:t>stim</a:t>
            </a:r>
            <a:r>
              <a:rPr sz="600" spc="6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600" spc="6" dirty="0">
                <a:solidFill>
                  <a:srgbClr val="979797"/>
                </a:solidFill>
                <a:latin typeface="Arial"/>
                <a:cs typeface="Arial"/>
              </a:rPr>
              <a:t>t</a:t>
            </a:r>
            <a:r>
              <a:rPr sz="600" spc="6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6" dirty="0">
                <a:solidFill>
                  <a:srgbClr val="BFBFBF"/>
                </a:solidFill>
                <a:latin typeface="Arial"/>
                <a:cs typeface="Arial"/>
              </a:rPr>
              <a:t>_</a:t>
            </a:r>
            <a:r>
              <a:rPr sz="600" spc="6" dirty="0">
                <a:solidFill>
                  <a:srgbClr val="666666"/>
                </a:solidFill>
                <a:latin typeface="Arial"/>
                <a:cs typeface="Arial"/>
              </a:rPr>
              <a:t>da</a:t>
            </a:r>
            <a:r>
              <a:rPr sz="600" spc="6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6" dirty="0">
                <a:solidFill>
                  <a:srgbClr val="666666"/>
                </a:solidFill>
                <a:latin typeface="Arial"/>
                <a:cs typeface="Arial"/>
              </a:rPr>
              <a:t>a  </a:t>
            </a:r>
            <a:r>
              <a:rPr sz="600" spc="6" dirty="0">
                <a:solidFill>
                  <a:srgbClr val="262628"/>
                </a:solidFill>
                <a:latin typeface="Arial"/>
                <a:cs typeface="Arial"/>
              </a:rPr>
              <a:t>I</a:t>
            </a:r>
            <a:r>
              <a:rPr sz="600" spc="6" dirty="0">
                <a:solidFill>
                  <a:srgbClr val="525252"/>
                </a:solidFill>
                <a:latin typeface="Arial"/>
                <a:cs typeface="Arial"/>
              </a:rPr>
              <a:t>N</a:t>
            </a:r>
            <a:r>
              <a:rPr sz="600" spc="6" dirty="0">
                <a:solidFill>
                  <a:srgbClr val="666666"/>
                </a:solidFill>
                <a:latin typeface="Arial"/>
                <a:cs typeface="Arial"/>
              </a:rPr>
              <a:t>T,  NO</a:t>
            </a:r>
            <a:r>
              <a:rPr sz="600" spc="6" dirty="0">
                <a:solidFill>
                  <a:srgbClr val="3B3B3B"/>
                </a:solidFill>
                <a:latin typeface="Arial"/>
                <a:cs typeface="Arial"/>
              </a:rPr>
              <a:t>T </a:t>
            </a:r>
            <a:r>
              <a:rPr sz="600" spc="6" dirty="0">
                <a:solidFill>
                  <a:srgbClr val="666666"/>
                </a:solidFill>
                <a:latin typeface="Arial"/>
                <a:cs typeface="Arial"/>
              </a:rPr>
              <a:t>NUL</a:t>
            </a:r>
            <a:r>
              <a:rPr sz="600" spc="6" dirty="0">
                <a:solidFill>
                  <a:srgbClr val="7E7E7E"/>
                </a:solidFill>
                <a:latin typeface="Arial"/>
                <a:cs typeface="Arial"/>
              </a:rPr>
              <a:t>L,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33964" y="6487898"/>
            <a:ext cx="1139556" cy="101599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25" dirty="0">
                <a:solidFill>
                  <a:srgbClr val="666666"/>
                </a:solidFill>
                <a:latin typeface="Arial"/>
                <a:cs typeface="Arial"/>
              </a:rPr>
              <a:t>F</a:t>
            </a:r>
            <a:r>
              <a:rPr sz="600" spc="25" dirty="0">
                <a:solidFill>
                  <a:srgbClr val="525252"/>
                </a:solidFill>
                <a:latin typeface="Arial"/>
                <a:cs typeface="Arial"/>
              </a:rPr>
              <a:t>K</a:t>
            </a:r>
            <a:r>
              <a:rPr sz="600" spc="25" dirty="0">
                <a:solidFill>
                  <a:srgbClr val="666666"/>
                </a:solidFill>
                <a:latin typeface="Arial"/>
                <a:cs typeface="Arial"/>
              </a:rPr>
              <a:t>EY </a:t>
            </a:r>
            <a:r>
              <a:rPr sz="600" spc="25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25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25" dirty="0">
                <a:solidFill>
                  <a:srgbClr val="3B3B3B"/>
                </a:solidFill>
                <a:latin typeface="Arial"/>
                <a:cs typeface="Arial"/>
              </a:rPr>
              <a:t>t  </a:t>
            </a:r>
            <a:r>
              <a:rPr sz="600" spc="25" dirty="0">
                <a:solidFill>
                  <a:srgbClr val="666666"/>
                </a:solidFill>
                <a:latin typeface="Arial"/>
                <a:cs typeface="Arial"/>
              </a:rPr>
              <a:t>tota</a:t>
            </a:r>
            <a:r>
              <a:rPr sz="600" spc="25" dirty="0">
                <a:solidFill>
                  <a:srgbClr val="3B3B3B"/>
                </a:solidFill>
                <a:latin typeface="Arial"/>
                <a:cs typeface="Arial"/>
              </a:rPr>
              <a:t>l  </a:t>
            </a:r>
            <a:r>
              <a:rPr sz="600" spc="25" dirty="0">
                <a:solidFill>
                  <a:srgbClr val="666666"/>
                </a:solidFill>
                <a:latin typeface="Arial"/>
                <a:cs typeface="Arial"/>
              </a:rPr>
              <a:t>estima</a:t>
            </a:r>
            <a:r>
              <a:rPr sz="600" spc="25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25" dirty="0">
                <a:solidFill>
                  <a:srgbClr val="666666"/>
                </a:solidFill>
                <a:latin typeface="Arial"/>
                <a:cs typeface="Arial"/>
              </a:rPr>
              <a:t>e  data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08412" y="6517560"/>
            <a:ext cx="864604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321" dirty="0">
                <a:latin typeface="Arial"/>
                <a:cs typeface="Arial"/>
              </a:rPr>
              <a:t>I     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600" spc="-39" dirty="0">
                <a:solidFill>
                  <a:srgbClr val="666666"/>
                </a:solidFill>
                <a:latin typeface="Arial"/>
                <a:cs typeface="Arial"/>
              </a:rPr>
              <a:t>F</a:t>
            </a:r>
            <a:r>
              <a:rPr sz="600" spc="-38" dirty="0">
                <a:solidFill>
                  <a:srgbClr val="525252"/>
                </a:solidFill>
                <a:latin typeface="Arial"/>
                <a:cs typeface="Arial"/>
              </a:rPr>
              <a:t>K</a:t>
            </a:r>
            <a:r>
              <a:rPr sz="600" spc="-38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-51" dirty="0">
                <a:solidFill>
                  <a:srgbClr val="525252"/>
                </a:solidFill>
                <a:latin typeface="Arial"/>
                <a:cs typeface="Arial"/>
              </a:rPr>
              <a:t>Y</a:t>
            </a:r>
            <a:r>
              <a:rPr sz="600" spc="64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600" spc="9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sz="600" spc="142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525252"/>
                </a:solidFill>
                <a:latin typeface="Arial"/>
                <a:cs typeface="Arial"/>
              </a:rPr>
              <a:t>t</a:t>
            </a:r>
            <a:r>
              <a:rPr sz="600" spc="-10" dirty="0">
                <a:solidFill>
                  <a:srgbClr val="7E7E7E"/>
                </a:solidFill>
                <a:latin typeface="Arial"/>
                <a:cs typeface="Arial"/>
              </a:rPr>
              <a:t>_</a:t>
            </a:r>
            <a:r>
              <a:rPr sz="600" spc="13" dirty="0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sz="600" spc="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600" spc="74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50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-41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85196" y="6570194"/>
            <a:ext cx="830029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pane</a:t>
            </a:r>
            <a:r>
              <a:rPr sz="600" spc="4" dirty="0">
                <a:solidFill>
                  <a:srgbClr val="7E7E7E"/>
                </a:solidFill>
                <a:latin typeface="Arial"/>
                <a:cs typeface="Arial"/>
              </a:rPr>
              <a:t>l  </a:t>
            </a:r>
            <a:r>
              <a:rPr sz="600" spc="4" dirty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4" dirty="0">
                <a:solidFill>
                  <a:srgbClr val="525252"/>
                </a:solidFill>
                <a:latin typeface="Arial"/>
                <a:cs typeface="Arial"/>
              </a:rPr>
              <a:t>T, 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600" spc="4" dirty="0">
                <a:solidFill>
                  <a:srgbClr val="525252"/>
                </a:solidFill>
                <a:latin typeface="Arial"/>
                <a:cs typeface="Arial"/>
              </a:rPr>
              <a:t>T N</a:t>
            </a:r>
            <a:r>
              <a:rPr sz="600" spc="4" dirty="0">
                <a:solidFill>
                  <a:srgbClr val="666666"/>
                </a:solidFill>
                <a:latin typeface="Arial"/>
                <a:cs typeface="Arial"/>
              </a:rPr>
              <a:t>U</a:t>
            </a:r>
            <a:r>
              <a:rPr sz="600" spc="4" dirty="0">
                <a:solidFill>
                  <a:srgbClr val="525252"/>
                </a:solidFill>
                <a:latin typeface="Arial"/>
                <a:cs typeface="Arial"/>
              </a:rPr>
              <a:t>LL</a:t>
            </a:r>
            <a:r>
              <a:rPr sz="600" spc="4" dirty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endParaRPr sz="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582148" y="6750026"/>
            <a:ext cx="1323744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16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16" dirty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16" dirty="0">
                <a:solidFill>
                  <a:srgbClr val="3B3B3B"/>
                </a:solidFill>
                <a:latin typeface="Arial"/>
                <a:cs typeface="Arial"/>
              </a:rPr>
              <a:t>r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16" dirty="0">
                <a:solidFill>
                  <a:srgbClr val="7E7E7E"/>
                </a:solidFill>
                <a:latin typeface="Arial"/>
                <a:cs typeface="Arial"/>
              </a:rPr>
              <a:t>nc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600" spc="16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year</a:t>
            </a:r>
            <a:r>
              <a:rPr sz="600" spc="16" dirty="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set </a:t>
            </a:r>
            <a:r>
              <a:rPr sz="600" spc="16" dirty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600" spc="16" dirty="0">
                <a:solidFill>
                  <a:srgbClr val="262628"/>
                </a:solidFill>
                <a:latin typeface="Arial"/>
                <a:cs typeface="Arial"/>
              </a:rPr>
              <a:t>T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,  N</a:t>
            </a:r>
            <a:r>
              <a:rPr sz="600" spc="16" dirty="0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sz="600" spc="16" dirty="0">
                <a:solidFill>
                  <a:srgbClr val="3B3B3B"/>
                </a:solidFill>
                <a:latin typeface="Arial"/>
                <a:cs typeface="Arial"/>
              </a:rPr>
              <a:t>T </a:t>
            </a:r>
            <a:r>
              <a:rPr sz="600" spc="16" dirty="0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sz="600" spc="16" dirty="0">
                <a:solidFill>
                  <a:srgbClr val="7E7E7E"/>
                </a:solidFill>
                <a:latin typeface="Arial"/>
                <a:cs typeface="Arial"/>
              </a:rPr>
              <a:t>LL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48687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983996" y="1337276"/>
            <a:ext cx="3207847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spc="-853" dirty="0">
                <a:solidFill>
                  <a:srgbClr val="0462C1"/>
                </a:solidFill>
                <a:latin typeface="Arial"/>
                <a:cs typeface="Arial"/>
              </a:rPr>
              <a:t>nFIESTA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4181" y="1337276"/>
            <a:ext cx="5105400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lang="uk-UA" sz="7200" spc="-374" dirty="0">
                <a:solidFill>
                  <a:srgbClr val="7E7E7E"/>
                </a:solidFill>
                <a:latin typeface="Arial"/>
                <a:cs typeface="Arial"/>
              </a:rPr>
              <a:t>сьогодення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1324" y="2712509"/>
            <a:ext cx="153149" cy="765178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b="1" dirty="0">
                <a:latin typeface="Arial"/>
                <a:cs typeface="Arial"/>
              </a:rPr>
              <a:t>•</a:t>
            </a:r>
            <a:endParaRPr sz="2100" dirty="0">
              <a:latin typeface="Arial"/>
              <a:cs typeface="Arial"/>
            </a:endParaRPr>
          </a:p>
          <a:p>
            <a:pPr marL="12700" marR="749">
              <a:lnSpc>
                <a:spcPct val="95825"/>
              </a:lnSpc>
              <a:spcBef>
                <a:spcPts val="1310"/>
              </a:spcBef>
            </a:pPr>
            <a:r>
              <a:rPr lang="en-GB" sz="2000" dirty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4411" y="2712509"/>
            <a:ext cx="10629139" cy="3199891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27940" marR="40004">
              <a:lnSpc>
                <a:spcPts val="2245"/>
              </a:lnSpc>
            </a:pPr>
            <a:r>
              <a:rPr lang="uk-UA" sz="2100" b="1" spc="6" dirty="0">
                <a:latin typeface="Arial"/>
                <a:cs typeface="Arial"/>
              </a:rPr>
              <a:t>Розробка </a:t>
            </a:r>
            <a:r>
              <a:rPr lang="en-GB" sz="2100" b="1" spc="6" dirty="0" err="1">
                <a:latin typeface="Arial"/>
                <a:cs typeface="Arial"/>
              </a:rPr>
              <a:t>nFIESTA</a:t>
            </a:r>
            <a:r>
              <a:rPr lang="en-GB" sz="2100" b="1" spc="6" dirty="0">
                <a:latin typeface="Arial"/>
                <a:cs typeface="Arial"/>
              </a:rPr>
              <a:t> </a:t>
            </a:r>
            <a:r>
              <a:rPr lang="uk-UA" sz="2100" b="1" spc="6" dirty="0">
                <a:latin typeface="Arial"/>
                <a:cs typeface="Arial"/>
              </a:rPr>
              <a:t>здійснена </a:t>
            </a:r>
            <a:r>
              <a:rPr lang="en-GB" sz="2100" b="1" spc="6" dirty="0">
                <a:latin typeface="Arial"/>
                <a:cs typeface="Arial"/>
              </a:rPr>
              <a:t>UHUL </a:t>
            </a:r>
            <a:r>
              <a:rPr lang="uk-UA" sz="2100" spc="6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після завершення проєкту </a:t>
            </a:r>
            <a:r>
              <a:rPr lang="en-GB" sz="2100" spc="6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DIABOLO (2018 </a:t>
            </a:r>
            <a:r>
              <a:rPr lang="uk-UA" sz="2100" spc="6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р.)</a:t>
            </a:r>
            <a:r>
              <a:rPr sz="2000" spc="6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;</a:t>
            </a:r>
            <a:endParaRPr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0988" marR="40004">
              <a:lnSpc>
                <a:spcPct val="95825"/>
              </a:lnSpc>
              <a:spcBef>
                <a:spcPts val="1216"/>
              </a:spcBef>
            </a:pPr>
            <a:r>
              <a:rPr lang="en-GB" sz="2000" spc="-2" dirty="0" err="1">
                <a:solidFill>
                  <a:srgbClr val="7E7E7E"/>
                </a:solidFill>
                <a:latin typeface="Arial"/>
                <a:cs typeface="Arial"/>
              </a:rPr>
              <a:t>nFIESTA</a:t>
            </a:r>
            <a:r>
              <a:rPr lang="en-GB" sz="2000" spc="-2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uk-UA" sz="2000" spc="-2" dirty="0">
                <a:solidFill>
                  <a:srgbClr val="7E7E7E"/>
                </a:solidFill>
                <a:latin typeface="Arial"/>
                <a:cs typeface="Arial"/>
              </a:rPr>
              <a:t>стала </a:t>
            </a:r>
            <a:r>
              <a:rPr lang="uk-UA" sz="2000" b="1" spc="-2" dirty="0">
                <a:latin typeface="Arial"/>
                <a:cs typeface="Arial"/>
              </a:rPr>
              <a:t>інструментом оцінювання чеської НІЛ</a:t>
            </a:r>
            <a:r>
              <a:rPr lang="en-GB" sz="2400" spc="30" dirty="0">
                <a:solidFill>
                  <a:srgbClr val="7E7E7E"/>
                </a:solidFill>
                <a:latin typeface="Arial"/>
                <a:cs typeface="Arial"/>
              </a:rPr>
              <a:t>;</a:t>
            </a:r>
            <a:endParaRPr sz="2100" dirty="0">
              <a:latin typeface="Arial"/>
              <a:cs typeface="Arial"/>
            </a:endParaRPr>
          </a:p>
          <a:p>
            <a:pPr marL="21844" marR="782567" indent="9144">
              <a:lnSpc>
                <a:spcPts val="2414"/>
              </a:lnSpc>
              <a:spcBef>
                <a:spcPts val="1353"/>
              </a:spcBef>
            </a:pPr>
            <a:r>
              <a:rPr lang="en-GB" sz="2000" spc="42" dirty="0" err="1">
                <a:solidFill>
                  <a:srgbClr val="7E7E7E"/>
                </a:solidFill>
                <a:latin typeface="Arial"/>
                <a:cs typeface="Arial"/>
              </a:rPr>
              <a:t>nFIESTA</a:t>
            </a:r>
            <a:r>
              <a:rPr lang="en-GB" sz="2000" spc="42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uk-UA" sz="2000" b="1" spc="42" dirty="0">
                <a:latin typeface="Arial"/>
                <a:cs typeface="Arial"/>
              </a:rPr>
              <a:t> підтримується на </a:t>
            </a:r>
            <a:r>
              <a:rPr lang="en-GB" sz="2000" b="1" spc="42" dirty="0">
                <a:latin typeface="Arial"/>
                <a:cs typeface="Arial"/>
              </a:rPr>
              <a:t>Gitlab </a:t>
            </a:r>
            <a:r>
              <a:rPr lang="uk-UA" sz="2000" spc="42" dirty="0">
                <a:solidFill>
                  <a:srgbClr val="7E7E7E"/>
                </a:solidFill>
                <a:latin typeface="Arial"/>
                <a:cs typeface="Arial"/>
              </a:rPr>
              <a:t>відповідно до правил та стандартів спільної розробки програмного забезпечення (випуски, гілки, запити на злиття, конвеєри, що працюють, регресійні тести тощо)</a:t>
            </a:r>
            <a:r>
              <a:rPr sz="2000" spc="30" dirty="0">
                <a:solidFill>
                  <a:srgbClr val="7E7E7E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12700" marR="40004">
              <a:lnSpc>
                <a:spcPct val="95825"/>
              </a:lnSpc>
              <a:spcBef>
                <a:spcPts val="1322"/>
              </a:spcBef>
            </a:pPr>
            <a:r>
              <a:rPr lang="ru-RU" sz="2000" b="1" spc="25" dirty="0">
                <a:latin typeface="Arial"/>
                <a:cs typeface="Arial"/>
              </a:rPr>
              <a:t>2-й семінар nFIESTA </a:t>
            </a:r>
            <a:r>
              <a:rPr lang="ru-RU" sz="2000" spc="25" dirty="0">
                <a:solidFill>
                  <a:srgbClr val="7E7E7E"/>
                </a:solidFill>
                <a:latin typeface="Arial"/>
                <a:cs typeface="Arial"/>
              </a:rPr>
              <a:t>відбувся в період з 10 по 16 червня 2024 року</a:t>
            </a:r>
            <a:r>
              <a:rPr lang="en-GB" sz="2000" spc="30" dirty="0">
                <a:solidFill>
                  <a:srgbClr val="7E7E7E"/>
                </a:solidFill>
                <a:latin typeface="Arial"/>
                <a:cs typeface="Arial"/>
              </a:rPr>
              <a:t>;</a:t>
            </a:r>
            <a:endParaRPr lang="en-GB" sz="2000" dirty="0">
              <a:latin typeface="Arial"/>
              <a:cs typeface="Arial"/>
            </a:endParaRPr>
          </a:p>
          <a:p>
            <a:pPr marL="21844" marR="40004">
              <a:lnSpc>
                <a:spcPct val="95825"/>
              </a:lnSpc>
              <a:spcBef>
                <a:spcPts val="1322"/>
              </a:spcBef>
            </a:pPr>
            <a:r>
              <a:rPr lang="uk-UA" sz="2000" spc="-2" dirty="0">
                <a:solidFill>
                  <a:srgbClr val="7E7E7E"/>
                </a:solidFill>
                <a:latin typeface="Arial"/>
                <a:cs typeface="Arial"/>
              </a:rPr>
              <a:t>відбір </a:t>
            </a:r>
            <a:r>
              <a:rPr lang="uk-UA" sz="2000" b="1" spc="-2" dirty="0">
                <a:latin typeface="Arial"/>
                <a:cs typeface="Arial"/>
              </a:rPr>
              <a:t>чеської НІЛ та допоміжних даних {</a:t>
            </a:r>
            <a:r>
              <a:rPr lang="en-GB" sz="2000" b="1" spc="-2" dirty="0">
                <a:latin typeface="Arial"/>
                <a:cs typeface="Arial"/>
              </a:rPr>
              <a:t>Copernicus Forest Type Map 2018) </a:t>
            </a:r>
            <a:r>
              <a:rPr lang="uk-UA" sz="2000" b="1" spc="-2" dirty="0">
                <a:latin typeface="Arial"/>
                <a:cs typeface="Arial"/>
              </a:rPr>
              <a:t>забезпечили вільний доступ</a:t>
            </a:r>
            <a:r>
              <a:rPr lang="uk-UA" sz="2000" spc="-2" dirty="0">
                <a:solidFill>
                  <a:srgbClr val="7E7E7E"/>
                </a:solidFill>
                <a:latin typeface="Arial"/>
                <a:cs typeface="Arial"/>
              </a:rPr>
              <a:t>/демонстраційні цілі та тестування (7 практичних сесій)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324" y="3717988"/>
            <a:ext cx="146100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 marR="749">
              <a:lnSpc>
                <a:spcPct val="95825"/>
              </a:lnSpc>
              <a:spcBef>
                <a:spcPts val="1310"/>
              </a:spcBef>
            </a:pPr>
            <a:r>
              <a:rPr lang="en-GB" sz="1600" b="1" dirty="0">
                <a:latin typeface="Arial"/>
                <a:cs typeface="Arial"/>
              </a:rPr>
              <a:t>•</a:t>
            </a:r>
            <a:endParaRPr lang="en-GB" sz="1600" dirty="0">
              <a:latin typeface="Arial"/>
              <a:cs typeface="Arial"/>
            </a:endParaRPr>
          </a:p>
          <a:p>
            <a:pPr marL="12700" marR="749">
              <a:lnSpc>
                <a:spcPct val="95825"/>
              </a:lnSpc>
              <a:spcBef>
                <a:spcPts val="1310"/>
              </a:spcBef>
            </a:pPr>
            <a:endParaRPr lang="en-GB"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1323" y="4809533"/>
            <a:ext cx="153149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b="1" dirty="0">
                <a:latin typeface="Arial"/>
                <a:cs typeface="Arial"/>
              </a:rPr>
              <a:t>•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1428" y="6030073"/>
            <a:ext cx="3647948" cy="762000"/>
          </a:xfrm>
          <a:prstGeom prst="rect">
            <a:avLst/>
          </a:prstGeom>
        </p:spPr>
        <p:txBody>
          <a:bodyPr wrap="square" lIns="0" tIns="38100" rIns="0" bIns="0" rtlCol="0">
            <a:noAutofit/>
          </a:bodyPr>
          <a:lstStyle/>
          <a:p>
            <a:pPr marL="12700">
              <a:lnSpc>
                <a:spcPts val="6000"/>
              </a:lnSpc>
            </a:pPr>
            <a:r>
              <a:rPr lang="uk-UA" sz="1200" spc="70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          </a:t>
            </a:r>
            <a:r>
              <a:rPr sz="1200" spc="70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118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91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-44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spc="50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spc="25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spc="22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spc="1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c</a:t>
            </a:r>
            <a:r>
              <a:rPr sz="1200" spc="-107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z</a:t>
            </a:r>
            <a:r>
              <a:rPr sz="1200" spc="89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86" dirty="0">
                <a:solidFill>
                  <a:srgbClr val="3F3F3F"/>
                </a:solidFill>
                <a:latin typeface="Arial"/>
                <a:cs typeface="Arial"/>
              </a:rPr>
              <a:t>I  </a:t>
            </a:r>
            <a:r>
              <a:rPr sz="1200" spc="-148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1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4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48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8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104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sz="1200" spc="-43" dirty="0">
                <a:solidFill>
                  <a:srgbClr val="3F3F3F"/>
                </a:solidFill>
                <a:latin typeface="Arial"/>
                <a:cs typeface="Arial"/>
              </a:rPr>
              <a:t>a</a:t>
            </a:r>
            <a:r>
              <a:rPr sz="1200" spc="17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2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10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-53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84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4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0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76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z</a:t>
            </a:r>
            <a:r>
              <a:rPr sz="1200" spc="-80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6" dirty="0">
                <a:solidFill>
                  <a:srgbClr val="3F3F3F"/>
                </a:solidFill>
                <a:latin typeface="Arial"/>
                <a:cs typeface="Arial"/>
              </a:rPr>
              <a:t>h</a:t>
            </a:r>
            <a:r>
              <a:rPr sz="1200" spc="153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51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-76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-21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9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r>
              <a:rPr sz="1200" spc="12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137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A2EB24-9CEA-BEB2-4E57-01DB64834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25" y="6081092"/>
            <a:ext cx="530398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82246E-29B5-B0B8-A968-FCA2BEEA2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1" y="88900"/>
            <a:ext cx="12119898" cy="1853345"/>
          </a:xfrm>
          <a:prstGeom prst="rect">
            <a:avLst/>
          </a:prstGeom>
        </p:spPr>
      </p:pic>
      <p:pic>
        <p:nvPicPr>
          <p:cNvPr id="3" name="Picture 2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4AB429FA-0234-6065-5C17-7DEA66D12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" y="5981782"/>
            <a:ext cx="5725324" cy="926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0439EE-2019-E789-D577-BFDB5B521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290" y="5898078"/>
            <a:ext cx="6421009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03D3E-8688-F98E-64C8-826229167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090" y="5893477"/>
            <a:ext cx="6137274" cy="962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57B35F-367F-0174-A7AD-C0A9EFA38656}"/>
              </a:ext>
            </a:extLst>
          </p:cNvPr>
          <p:cNvSpPr txBox="1"/>
          <p:nvPr/>
        </p:nvSpPr>
        <p:spPr>
          <a:xfrm>
            <a:off x="4502150" y="1015572"/>
            <a:ext cx="6147786" cy="1041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spc="-374" dirty="0">
                <a:solidFill>
                  <a:srgbClr val="7E7E7E"/>
                </a:solidFill>
                <a:latin typeface="Arial"/>
                <a:cs typeface="Arial"/>
              </a:rPr>
              <a:t>[ </a:t>
            </a:r>
            <a:r>
              <a:rPr kumimoji="0" lang="uk-UA" sz="7200" b="0" i="0" u="none" strike="noStrike" kern="1200" cap="none" spc="-37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сьогодення</a:t>
            </a:r>
            <a:r>
              <a:rPr kumimoji="0" lang="en-GB" sz="7200" b="0" i="0" u="none" strike="noStrike" kern="1200" cap="none" spc="-374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]</a:t>
            </a:r>
            <a:endParaRPr kumimoji="0" lang="uk-UA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61488C-6116-E2A9-10E4-65E204348D33}"/>
              </a:ext>
            </a:extLst>
          </p:cNvPr>
          <p:cNvSpPr txBox="1"/>
          <p:nvPr/>
        </p:nvSpPr>
        <p:spPr>
          <a:xfrm>
            <a:off x="1073150" y="2087814"/>
            <a:ext cx="6103398" cy="356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ts val="2245"/>
              </a:lnSpc>
              <a:buFont typeface="Arial" panose="020B0604020202020204" pitchFamily="34" charset="0"/>
              <a:buChar char="•"/>
            </a:pPr>
            <a:r>
              <a:rPr lang="uk-UA" sz="1800" b="1" spc="-45" dirty="0">
                <a:latin typeface="Arial"/>
                <a:cs typeface="Arial"/>
              </a:rPr>
              <a:t>Кілька нових розширень </a:t>
            </a:r>
            <a:r>
              <a:rPr lang="en-GB" sz="1800" b="1" spc="-45" dirty="0">
                <a:latin typeface="Arial"/>
                <a:cs typeface="Arial"/>
              </a:rPr>
              <a:t>PostgreSQL 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9A4BA-6BF5-0B15-AFBE-9F667C810137}"/>
              </a:ext>
            </a:extLst>
          </p:cNvPr>
          <p:cNvSpPr txBox="1"/>
          <p:nvPr/>
        </p:nvSpPr>
        <p:spPr>
          <a:xfrm>
            <a:off x="1225550" y="2475253"/>
            <a:ext cx="9677400" cy="2634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545" marR="22349" indent="-285750">
              <a:lnSpc>
                <a:spcPts val="1735"/>
              </a:lnSpc>
              <a:buFont typeface="Arial" panose="020B0604020202020204" pitchFamily="34" charset="0"/>
              <a:buChar char="•"/>
            </a:pPr>
            <a:r>
              <a:rPr lang="en-GB" sz="1600" spc="28" dirty="0" err="1">
                <a:solidFill>
                  <a:srgbClr val="0462C1"/>
                </a:solidFill>
                <a:latin typeface="Arial"/>
                <a:cs typeface="Arial"/>
              </a:rPr>
              <a:t>nfiesta</a:t>
            </a:r>
            <a:r>
              <a:rPr lang="en-GB" sz="1600" spc="28" dirty="0">
                <a:solidFill>
                  <a:srgbClr val="0462C1"/>
                </a:solidFill>
                <a:latin typeface="Arial"/>
                <a:cs typeface="Arial"/>
              </a:rPr>
              <a:t>  </a:t>
            </a:r>
            <a:r>
              <a:rPr lang="en-GB" sz="1600" spc="28" dirty="0" err="1">
                <a:solidFill>
                  <a:srgbClr val="0462C1"/>
                </a:solidFill>
                <a:latin typeface="Arial"/>
                <a:cs typeface="Arial"/>
              </a:rPr>
              <a:t>sdesign</a:t>
            </a:r>
            <a:r>
              <a:rPr lang="en-GB" sz="1600" spc="28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lang="en-GB" sz="1600" spc="28" dirty="0">
                <a:solidFill>
                  <a:srgbClr val="7E7E7E"/>
                </a:solidFill>
                <a:latin typeface="Arial"/>
                <a:cs typeface="Arial"/>
              </a:rPr>
              <a:t>- </a:t>
            </a:r>
            <a:r>
              <a:rPr lang="uk-UA" sz="1600" spc="28" dirty="0">
                <a:solidFill>
                  <a:srgbClr val="7E7E7E"/>
                </a:solidFill>
                <a:latin typeface="Arial"/>
                <a:cs typeface="Arial"/>
              </a:rPr>
              <a:t>зберігати та управляти інформацією про дизайн інвентаризації (план вибірки, часові аспекти, ділянки, кластери)</a:t>
            </a:r>
            <a:r>
              <a:rPr lang="uk-UA" sz="1600" spc="-10" dirty="0">
                <a:solidFill>
                  <a:srgbClr val="7E7E7E"/>
                </a:solidFill>
                <a:latin typeface="Arial"/>
                <a:cs typeface="Arial"/>
              </a:rPr>
              <a:t>;</a:t>
            </a:r>
            <a:endParaRPr lang="uk-UA" sz="1600" dirty="0">
              <a:latin typeface="Arial"/>
              <a:cs typeface="Arial"/>
            </a:endParaRPr>
          </a:p>
          <a:p>
            <a:pPr marL="298450" indent="-285750">
              <a:lnSpc>
                <a:spcPts val="1839"/>
              </a:lnSpc>
              <a:spcBef>
                <a:spcPts val="484"/>
              </a:spcBef>
              <a:buFont typeface="Arial" panose="020B0604020202020204" pitchFamily="34" charset="0"/>
              <a:buChar char="•"/>
            </a:pPr>
            <a:r>
              <a:rPr lang="en-GB" sz="1600" spc="-120" dirty="0" err="1">
                <a:solidFill>
                  <a:srgbClr val="0462C1"/>
                </a:solidFill>
                <a:latin typeface="Arial"/>
                <a:cs typeface="Arial"/>
              </a:rPr>
              <a:t>n</a:t>
            </a:r>
            <a:r>
              <a:rPr lang="en-GB" sz="1600" spc="105" dirty="0" err="1">
                <a:solidFill>
                  <a:srgbClr val="0462C1"/>
                </a:solidFill>
                <a:latin typeface="Arial"/>
                <a:cs typeface="Arial"/>
              </a:rPr>
              <a:t>f</a:t>
            </a:r>
            <a:r>
              <a:rPr lang="en-GB" sz="1600" spc="79" dirty="0" err="1">
                <a:solidFill>
                  <a:srgbClr val="0462C1"/>
                </a:solidFill>
                <a:latin typeface="Arial"/>
                <a:cs typeface="Arial"/>
              </a:rPr>
              <a:t>i</a:t>
            </a:r>
            <a:r>
              <a:rPr lang="en-GB" sz="1600" spc="-1" dirty="0" err="1">
                <a:solidFill>
                  <a:srgbClr val="0462C1"/>
                </a:solidFill>
                <a:latin typeface="Arial"/>
                <a:cs typeface="Arial"/>
              </a:rPr>
              <a:t>e</a:t>
            </a:r>
            <a:r>
              <a:rPr lang="en-GB" sz="1600" spc="-105" dirty="0" err="1">
                <a:solidFill>
                  <a:srgbClr val="0462C1"/>
                </a:solidFill>
                <a:latin typeface="Arial"/>
                <a:cs typeface="Arial"/>
              </a:rPr>
              <a:t>s</a:t>
            </a:r>
            <a:r>
              <a:rPr lang="en-GB" sz="1600" spc="158" dirty="0" err="1">
                <a:solidFill>
                  <a:srgbClr val="0462C1"/>
                </a:solidFill>
                <a:latin typeface="Arial"/>
                <a:cs typeface="Arial"/>
              </a:rPr>
              <a:t>t</a:t>
            </a:r>
            <a:r>
              <a:rPr lang="en-GB" sz="1600" spc="-169" dirty="0" err="1">
                <a:solidFill>
                  <a:srgbClr val="0462C1"/>
                </a:solidFill>
                <a:latin typeface="Arial"/>
                <a:cs typeface="Arial"/>
              </a:rPr>
              <a:t>a</a:t>
            </a:r>
            <a:r>
              <a:rPr lang="en-GB" sz="1600" spc="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lang="en-GB" sz="1600" spc="194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lang="en-GB" sz="1600" spc="-71" dirty="0" err="1">
                <a:solidFill>
                  <a:srgbClr val="0462C1"/>
                </a:solidFill>
                <a:latin typeface="Arial"/>
                <a:cs typeface="Arial"/>
              </a:rPr>
              <a:t>g</a:t>
            </a:r>
            <a:r>
              <a:rPr lang="en-GB" sz="1600" spc="6" dirty="0" err="1">
                <a:solidFill>
                  <a:srgbClr val="0462C1"/>
                </a:solidFill>
                <a:latin typeface="Arial"/>
                <a:cs typeface="Arial"/>
              </a:rPr>
              <a:t>i</a:t>
            </a:r>
            <a:r>
              <a:rPr lang="en-GB" sz="1600" spc="-57" dirty="0" err="1">
                <a:solidFill>
                  <a:srgbClr val="0462C1"/>
                </a:solidFill>
                <a:latin typeface="Arial"/>
                <a:cs typeface="Arial"/>
              </a:rPr>
              <a:t>s</a:t>
            </a:r>
            <a:r>
              <a:rPr lang="en-GB" sz="1600" spc="20" dirty="0" err="1">
                <a:solidFill>
                  <a:srgbClr val="0462C1"/>
                </a:solidFill>
                <a:latin typeface="Arial"/>
                <a:cs typeface="Arial"/>
              </a:rPr>
              <a:t>d</a:t>
            </a:r>
            <a:r>
              <a:rPr lang="en-GB" sz="1600" spc="-49" dirty="0" err="1">
                <a:solidFill>
                  <a:srgbClr val="0462C1"/>
                </a:solidFill>
                <a:latin typeface="Arial"/>
                <a:cs typeface="Arial"/>
              </a:rPr>
              <a:t>a</a:t>
            </a:r>
            <a:r>
              <a:rPr lang="en-GB" sz="1600" spc="201" dirty="0" err="1">
                <a:solidFill>
                  <a:srgbClr val="0462C1"/>
                </a:solidFill>
                <a:latin typeface="Arial"/>
                <a:cs typeface="Arial"/>
              </a:rPr>
              <a:t>t</a:t>
            </a:r>
            <a:r>
              <a:rPr lang="en-GB" sz="1600" spc="70" dirty="0" err="1">
                <a:solidFill>
                  <a:srgbClr val="0462C1"/>
                </a:solidFill>
                <a:latin typeface="Arial"/>
                <a:cs typeface="Arial"/>
              </a:rPr>
              <a:t>a</a:t>
            </a:r>
            <a:r>
              <a:rPr lang="en-GB" sz="1600" spc="7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lang="en-GB" sz="1600" spc="885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lang="uk-UA" sz="1600" spc="25" dirty="0">
                <a:solidFill>
                  <a:srgbClr val="7E7E7E"/>
                </a:solidFill>
                <a:latin typeface="Arial"/>
                <a:cs typeface="Arial"/>
              </a:rPr>
              <a:t>для визначення оціночних областей (комірок) та прив'язки ділянок до цих комірок, визначення значень допоміжних показників у точних місцях розташування ділянок та отримання підсумкових значень допоміжних показників  у комірках оцінювання</a:t>
            </a:r>
            <a:r>
              <a:rPr lang="uk-UA" sz="1600" spc="-10" dirty="0">
                <a:solidFill>
                  <a:srgbClr val="7E7E7E"/>
                </a:solidFill>
                <a:latin typeface="Arial"/>
                <a:cs typeface="Arial"/>
              </a:rPr>
              <a:t>;</a:t>
            </a:r>
            <a:endParaRPr lang="en-GB" sz="1600" spc="-10" dirty="0">
              <a:solidFill>
                <a:srgbClr val="7E7E7E"/>
              </a:solidFill>
              <a:latin typeface="Arial"/>
              <a:cs typeface="Arial"/>
            </a:endParaRPr>
          </a:p>
          <a:p>
            <a:pPr marL="298450" indent="-285750">
              <a:lnSpc>
                <a:spcPts val="1839"/>
              </a:lnSpc>
              <a:spcBef>
                <a:spcPts val="484"/>
              </a:spcBef>
              <a:buFont typeface="Arial" panose="020B0604020202020204" pitchFamily="34" charset="0"/>
              <a:buChar char="•"/>
            </a:pPr>
            <a:r>
              <a:rPr lang="en-GB" sz="1600" spc="30" dirty="0" err="1">
                <a:solidFill>
                  <a:srgbClr val="0462C1"/>
                </a:solidFill>
                <a:latin typeface="Arial"/>
                <a:cs typeface="Arial"/>
              </a:rPr>
              <a:t>nfiesta</a:t>
            </a:r>
            <a:r>
              <a:rPr lang="en-GB" sz="1600" spc="30" dirty="0">
                <a:solidFill>
                  <a:srgbClr val="0462C1"/>
                </a:solidFill>
                <a:latin typeface="Arial"/>
                <a:cs typeface="Arial"/>
              </a:rPr>
              <a:t>  target  data </a:t>
            </a:r>
            <a:r>
              <a:rPr lang="uk-UA" sz="1600" spc="30" dirty="0">
                <a:solidFill>
                  <a:srgbClr val="7E7E7E"/>
                </a:solidFill>
                <a:latin typeface="Arial"/>
                <a:cs typeface="Arial"/>
              </a:rPr>
              <a:t>агрегувати дані обстеження на рівні окремих ділянок, у підсумку - за різними категоріями території (наприклад, землеволодіння) або субпопуляції (наприклад, вид або клас висоти відновлення)</a:t>
            </a:r>
            <a:endParaRPr lang="uk-UA" sz="1600" spc="-10" dirty="0">
              <a:solidFill>
                <a:srgbClr val="7E7E7E"/>
              </a:solidFill>
              <a:latin typeface="Arial"/>
              <a:cs typeface="Arial"/>
            </a:endParaRPr>
          </a:p>
          <a:p>
            <a:pPr marL="12700" indent="6095">
              <a:lnSpc>
                <a:spcPts val="1839"/>
              </a:lnSpc>
              <a:spcBef>
                <a:spcPts val="484"/>
              </a:spcBef>
            </a:pPr>
            <a:endParaRPr lang="uk-UA" sz="1800" b="1" spc="-10" dirty="0">
              <a:solidFill>
                <a:srgbClr val="7E7E7E"/>
              </a:solidFill>
              <a:latin typeface="Arial"/>
              <a:cs typeface="Arial"/>
            </a:endParaRPr>
          </a:p>
          <a:p>
            <a:pPr marL="12700" indent="6095">
              <a:lnSpc>
                <a:spcPts val="1839"/>
              </a:lnSpc>
              <a:spcBef>
                <a:spcPts val="484"/>
              </a:spcBef>
            </a:pP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231699-8C2D-3F64-C89F-221F9ED249F6}"/>
              </a:ext>
            </a:extLst>
          </p:cNvPr>
          <p:cNvSpPr txBox="1"/>
          <p:nvPr/>
        </p:nvSpPr>
        <p:spPr>
          <a:xfrm>
            <a:off x="996950" y="4519661"/>
            <a:ext cx="61033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ts val="1839"/>
              </a:lnSpc>
              <a:spcBef>
                <a:spcPts val="484"/>
              </a:spcBef>
              <a:buFont typeface="Arial" panose="020B0604020202020204" pitchFamily="34" charset="0"/>
              <a:buChar char="•"/>
            </a:pPr>
            <a:r>
              <a:rPr lang="uk-UA" sz="1800" b="1" spc="-12" dirty="0">
                <a:latin typeface="Arial"/>
                <a:cs typeface="Arial"/>
                <a:hlinkClick r:id="rId6"/>
              </a:rPr>
              <a:t>Та 4 модулі </a:t>
            </a:r>
            <a:r>
              <a:rPr lang="en-GB" sz="1800" b="1" spc="-12" dirty="0">
                <a:solidFill>
                  <a:srgbClr val="0462C1"/>
                </a:solidFill>
                <a:latin typeface="Arial"/>
                <a:cs typeface="Arial"/>
                <a:hlinkClick r:id="rId6"/>
              </a:rPr>
              <a:t>GUI</a:t>
            </a:r>
            <a:endParaRPr lang="en-GB" sz="1800" spc="-10" dirty="0">
              <a:solidFill>
                <a:srgbClr val="7E7E7E"/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310E6E-9580-DE5C-0A25-1842FB085D1A}"/>
              </a:ext>
            </a:extLst>
          </p:cNvPr>
          <p:cNvSpPr txBox="1"/>
          <p:nvPr/>
        </p:nvSpPr>
        <p:spPr>
          <a:xfrm>
            <a:off x="1253679" y="4780082"/>
            <a:ext cx="96211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ESTIMATES</a:t>
            </a:r>
            <a:r>
              <a:rPr lang="en-GB" sz="1600" dirty="0"/>
              <a:t> - </a:t>
            </a:r>
            <a:r>
              <a:rPr lang="en-GB" sz="1600" dirty="0" err="1"/>
              <a:t>інтерфейс</a:t>
            </a:r>
            <a:r>
              <a:rPr lang="en-GB" sz="1600" dirty="0"/>
              <a:t> </a:t>
            </a:r>
            <a:r>
              <a:rPr lang="en-GB" sz="1600" dirty="0" err="1"/>
              <a:t>до</a:t>
            </a:r>
            <a:r>
              <a:rPr lang="en-GB" sz="1600" dirty="0"/>
              <a:t> </a:t>
            </a:r>
            <a:r>
              <a:rPr lang="en-GB" sz="1600" dirty="0" err="1"/>
              <a:t>розширення</a:t>
            </a:r>
            <a:r>
              <a:rPr lang="en-GB" sz="1600" dirty="0"/>
              <a:t> </a:t>
            </a:r>
            <a:r>
              <a:rPr lang="en-GB" sz="1600" dirty="0" err="1"/>
              <a:t>nfiesta</a:t>
            </a:r>
            <a:r>
              <a:rPr lang="en-GB" sz="1600" dirty="0"/>
              <a:t> (</a:t>
            </a:r>
            <a:r>
              <a:rPr lang="en-GB" sz="1600" dirty="0" err="1"/>
              <a:t>конфігурація</a:t>
            </a:r>
            <a:r>
              <a:rPr lang="en-GB" sz="1600" dirty="0"/>
              <a:t> </a:t>
            </a:r>
            <a:r>
              <a:rPr lang="en-GB" sz="1600" dirty="0" err="1"/>
              <a:t>та</a:t>
            </a:r>
            <a:r>
              <a:rPr lang="en-GB" sz="1600" dirty="0"/>
              <a:t> </a:t>
            </a:r>
            <a:r>
              <a:rPr lang="en-GB" sz="1600" dirty="0" err="1"/>
              <a:t>розрахунок</a:t>
            </a:r>
            <a:r>
              <a:rPr lang="en-GB" sz="1600" dirty="0"/>
              <a:t> </a:t>
            </a:r>
            <a:r>
              <a:rPr lang="en-GB" sz="1600" dirty="0" err="1"/>
              <a:t>оцінок</a:t>
            </a:r>
            <a:r>
              <a:rPr lang="en-GB" sz="1600" dirty="0"/>
              <a:t>);</a:t>
            </a:r>
            <a:endParaRPr lang="uk-U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FIELD DATA </a:t>
            </a:r>
            <a:r>
              <a:rPr lang="en-GB" sz="1600" dirty="0"/>
              <a:t>- </a:t>
            </a:r>
            <a:r>
              <a:rPr lang="en-GB" sz="1600" dirty="0" err="1"/>
              <a:t>інтерфейс</a:t>
            </a:r>
            <a:r>
              <a:rPr lang="en-GB" sz="1600" dirty="0"/>
              <a:t> </a:t>
            </a:r>
            <a:r>
              <a:rPr lang="en-GB" sz="1600" dirty="0" err="1"/>
              <a:t>до</a:t>
            </a:r>
            <a:r>
              <a:rPr lang="en-GB" sz="1600" dirty="0"/>
              <a:t> </a:t>
            </a:r>
            <a:r>
              <a:rPr lang="en-GB" sz="1600" dirty="0" err="1"/>
              <a:t>розширення</a:t>
            </a:r>
            <a:r>
              <a:rPr lang="en-GB" sz="1600" dirty="0"/>
              <a:t> </a:t>
            </a:r>
            <a:r>
              <a:rPr lang="en-GB" sz="1600" dirty="0" err="1"/>
              <a:t>nfiesta</a:t>
            </a:r>
            <a:r>
              <a:rPr lang="en-GB" sz="1600" dirty="0"/>
              <a:t> </a:t>
            </a:r>
            <a:r>
              <a:rPr lang="en-GB" sz="1600" dirty="0" err="1"/>
              <a:t>tartget</a:t>
            </a:r>
            <a:r>
              <a:rPr lang="en-GB" sz="1600" dirty="0"/>
              <a:t> data (</a:t>
            </a:r>
            <a:r>
              <a:rPr lang="en-GB" sz="1600" dirty="0" err="1"/>
              <a:t>підготовка</a:t>
            </a:r>
            <a:r>
              <a:rPr lang="en-GB" sz="1600" dirty="0"/>
              <a:t> </a:t>
            </a:r>
            <a:r>
              <a:rPr lang="en-GB" sz="1600" dirty="0" err="1"/>
              <a:t>значень</a:t>
            </a:r>
            <a:r>
              <a:rPr lang="en-GB" sz="1600" dirty="0"/>
              <a:t> </a:t>
            </a:r>
            <a:r>
              <a:rPr lang="en-GB" sz="1600" dirty="0" err="1"/>
              <a:t>графіків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основі</a:t>
            </a:r>
            <a:r>
              <a:rPr lang="en-GB" sz="1600" dirty="0"/>
              <a:t> </a:t>
            </a:r>
            <a:r>
              <a:rPr lang="en-GB" sz="1600" dirty="0" err="1"/>
              <a:t>вихідних</a:t>
            </a:r>
            <a:r>
              <a:rPr lang="en-GB" sz="1600" dirty="0"/>
              <a:t> </a:t>
            </a:r>
            <a:r>
              <a:rPr lang="en-GB" sz="1600" dirty="0" err="1"/>
              <a:t>даних</a:t>
            </a:r>
            <a:r>
              <a:rPr lang="en-GB" sz="1600" dirty="0"/>
              <a:t>);</a:t>
            </a:r>
            <a:endParaRPr lang="uk-U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GIS DATA </a:t>
            </a:r>
            <a:r>
              <a:rPr lang="en-GB" sz="1600" dirty="0"/>
              <a:t>- </a:t>
            </a:r>
            <a:r>
              <a:rPr lang="en-GB" sz="1600" dirty="0" err="1"/>
              <a:t>інтерфейс</a:t>
            </a:r>
            <a:r>
              <a:rPr lang="en-GB" sz="1600" dirty="0"/>
              <a:t> </a:t>
            </a:r>
            <a:r>
              <a:rPr lang="en-GB" sz="1600" dirty="0" err="1"/>
              <a:t>до</a:t>
            </a:r>
            <a:r>
              <a:rPr lang="en-GB" sz="1600" dirty="0"/>
              <a:t> </a:t>
            </a:r>
            <a:r>
              <a:rPr lang="en-GB" sz="1600" dirty="0" err="1"/>
              <a:t>розширення</a:t>
            </a:r>
            <a:r>
              <a:rPr lang="en-GB" sz="1600" dirty="0"/>
              <a:t> </a:t>
            </a:r>
            <a:r>
              <a:rPr lang="en-GB" sz="1600" dirty="0" err="1"/>
              <a:t>nfiesta</a:t>
            </a:r>
            <a:r>
              <a:rPr lang="en-GB" sz="1600" dirty="0"/>
              <a:t> </a:t>
            </a:r>
            <a:r>
              <a:rPr lang="en-GB" sz="1600" dirty="0" err="1"/>
              <a:t>gisdata</a:t>
            </a:r>
            <a:r>
              <a:rPr lang="en-GB" sz="1600" dirty="0"/>
              <a:t> (</a:t>
            </a:r>
            <a:r>
              <a:rPr lang="en-GB" sz="1600" dirty="0" err="1"/>
              <a:t>попередня</a:t>
            </a:r>
            <a:r>
              <a:rPr lang="en-GB" sz="1600" dirty="0"/>
              <a:t> </a:t>
            </a:r>
            <a:r>
              <a:rPr lang="en-GB" sz="1600" dirty="0" err="1"/>
              <a:t>обробка</a:t>
            </a:r>
            <a:r>
              <a:rPr lang="en-GB" sz="1600" dirty="0"/>
              <a:t> </a:t>
            </a:r>
            <a:r>
              <a:rPr lang="en-GB" sz="1600" dirty="0" err="1"/>
              <a:t>допоміжних</a:t>
            </a:r>
            <a:r>
              <a:rPr lang="en-GB" sz="1600" dirty="0"/>
              <a:t> </a:t>
            </a:r>
            <a:r>
              <a:rPr lang="en-GB" sz="1600" dirty="0" err="1"/>
              <a:t>даних</a:t>
            </a:r>
            <a:r>
              <a:rPr lang="en-GB" sz="1600" dirty="0"/>
              <a:t> - </a:t>
            </a:r>
            <a:r>
              <a:rPr lang="en-GB" sz="1600" dirty="0" err="1"/>
              <a:t>карт</a:t>
            </a:r>
            <a:r>
              <a:rPr lang="en-GB" sz="1600" dirty="0"/>
              <a:t> ГІС);</a:t>
            </a:r>
            <a:endParaRPr lang="uk-U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GIS DATA </a:t>
            </a:r>
            <a:r>
              <a:rPr lang="en-GB" sz="1600" dirty="0"/>
              <a:t>- </a:t>
            </a:r>
            <a:r>
              <a:rPr lang="en-GB" sz="1600" dirty="0" err="1"/>
              <a:t>інтерфейс</a:t>
            </a:r>
            <a:r>
              <a:rPr lang="en-GB" sz="1600" dirty="0"/>
              <a:t> </a:t>
            </a:r>
            <a:r>
              <a:rPr lang="en-GB" sz="1600" dirty="0" err="1"/>
              <a:t>до</a:t>
            </a:r>
            <a:r>
              <a:rPr lang="en-GB" sz="1600" dirty="0"/>
              <a:t> </a:t>
            </a:r>
            <a:r>
              <a:rPr lang="en-GB" sz="1600" dirty="0" err="1"/>
              <a:t>розширення</a:t>
            </a:r>
            <a:r>
              <a:rPr lang="en-GB" sz="1600" dirty="0"/>
              <a:t> </a:t>
            </a:r>
            <a:r>
              <a:rPr lang="en-GB" sz="1600" dirty="0" err="1"/>
              <a:t>nfiesta</a:t>
            </a:r>
            <a:r>
              <a:rPr lang="en-GB" sz="1600" dirty="0"/>
              <a:t> </a:t>
            </a:r>
            <a:r>
              <a:rPr lang="en-GB" sz="1600" dirty="0" err="1"/>
              <a:t>gisdata</a:t>
            </a:r>
            <a:r>
              <a:rPr lang="en-GB" sz="1600" dirty="0"/>
              <a:t> (</a:t>
            </a:r>
            <a:r>
              <a:rPr lang="en-GB" sz="1600" dirty="0" err="1"/>
              <a:t>попередня</a:t>
            </a:r>
            <a:r>
              <a:rPr lang="en-GB" sz="1600" dirty="0"/>
              <a:t> </a:t>
            </a:r>
            <a:r>
              <a:rPr lang="en-GB" sz="1600" dirty="0" err="1"/>
              <a:t>обробка</a:t>
            </a:r>
            <a:r>
              <a:rPr lang="en-GB" sz="1600" dirty="0"/>
              <a:t> </a:t>
            </a:r>
            <a:r>
              <a:rPr lang="en-GB" sz="1600" dirty="0" err="1"/>
              <a:t>допоміжних</a:t>
            </a:r>
            <a:r>
              <a:rPr lang="en-GB" sz="1600" dirty="0"/>
              <a:t> </a:t>
            </a:r>
            <a:r>
              <a:rPr lang="en-GB" sz="1600" dirty="0" err="1"/>
              <a:t>даних</a:t>
            </a:r>
            <a:r>
              <a:rPr lang="en-GB" sz="1600" dirty="0"/>
              <a:t> - </a:t>
            </a:r>
            <a:r>
              <a:rPr lang="en-GB" sz="1600" dirty="0" err="1"/>
              <a:t>карт</a:t>
            </a:r>
            <a:r>
              <a:rPr lang="en-GB" sz="1600" dirty="0"/>
              <a:t> ГІС);</a:t>
            </a:r>
            <a:endParaRPr lang="uk-UA" sz="1600" dirty="0"/>
          </a:p>
          <a:p>
            <a:endParaRPr lang="uk-UA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3227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3996" y="1337276"/>
            <a:ext cx="3207847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spc="-853" dirty="0">
                <a:solidFill>
                  <a:srgbClr val="0462C1"/>
                </a:solidFill>
                <a:latin typeface="Arial"/>
                <a:cs typeface="Arial"/>
              </a:rPr>
              <a:t>nFIESTA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9376" y="1337276"/>
            <a:ext cx="4652442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lang="uk-UA" sz="7200" spc="-374" dirty="0">
                <a:solidFill>
                  <a:srgbClr val="7E7E7E"/>
                </a:solidFill>
                <a:latin typeface="Arial"/>
                <a:cs typeface="Arial"/>
              </a:rPr>
              <a:t>сьогодення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276" y="2363136"/>
            <a:ext cx="10421874" cy="775064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lang="en-US" sz="2000" b="1" spc="28" dirty="0">
                <a:latin typeface="Arial"/>
                <a:cs typeface="Arial"/>
              </a:rPr>
              <a:t>Pathfinder</a:t>
            </a:r>
            <a:r>
              <a:rPr lang="ru-RU" sz="2000" b="1" spc="28" dirty="0">
                <a:latin typeface="Arial"/>
                <a:cs typeface="Arial"/>
              </a:rPr>
              <a:t> </a:t>
            </a:r>
            <a:r>
              <a:rPr lang="ru-RU" sz="2000" spc="28" dirty="0">
                <a:latin typeface="Arial"/>
                <a:cs typeface="Arial"/>
              </a:rPr>
              <a:t>(На шляху до інтегрованого послідовного європейського моніторингу LULUCF та рамок оцінки шляхів розвитку політики </a:t>
            </a:r>
            <a:r>
              <a:rPr sz="1900" spc="41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Horizon  Europe  </a:t>
            </a:r>
            <a:r>
              <a:rPr sz="1900" spc="41" dirty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lang="en-GB" sz="1900" spc="41" dirty="0">
                <a:solidFill>
                  <a:srgbClr val="0462C1"/>
                </a:solidFill>
                <a:latin typeface="Arial"/>
                <a:cs typeface="Arial"/>
                <a:hlinkClick r:id="rId4"/>
              </a:rPr>
              <a:t>HORIZON-CLS-2021-D1-01</a:t>
            </a:r>
            <a:r>
              <a:rPr sz="1900" spc="41" dirty="0">
                <a:solidFill>
                  <a:srgbClr val="7E7E7E"/>
                </a:solidFill>
                <a:latin typeface="Arial"/>
                <a:cs typeface="Arial"/>
              </a:rPr>
              <a:t>)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523" y="3173904"/>
            <a:ext cx="152400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b="1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6550" y="3239256"/>
            <a:ext cx="9859405" cy="222771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67563" marR="35353">
              <a:lnSpc>
                <a:spcPts val="2145"/>
              </a:lnSpc>
            </a:pPr>
            <a:r>
              <a:rPr lang="uk-UA" sz="2000" b="1" spc="39" dirty="0">
                <a:latin typeface="Arial"/>
                <a:cs typeface="Arial"/>
              </a:rPr>
              <a:t>Завдання</a:t>
            </a:r>
            <a:r>
              <a:rPr sz="2000" b="1" spc="39" dirty="0">
                <a:latin typeface="Arial"/>
                <a:cs typeface="Arial"/>
              </a:rPr>
              <a:t> 2.1: </a:t>
            </a:r>
            <a:r>
              <a:rPr lang="ru-RU" sz="2000" b="1" spc="39" dirty="0">
                <a:latin typeface="Arial"/>
                <a:cs typeface="Arial"/>
              </a:rPr>
              <a:t>Розробка платформи для картографування та оцінки </a:t>
            </a:r>
            <a:r>
              <a:rPr sz="1900" spc="39" dirty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lang="uk-UA" sz="1900" spc="39" dirty="0">
                <a:solidFill>
                  <a:srgbClr val="7E7E7E"/>
                </a:solidFill>
                <a:latin typeface="Arial"/>
                <a:cs typeface="Arial"/>
              </a:rPr>
              <a:t>місяць</a:t>
            </a:r>
            <a:r>
              <a:rPr sz="1900" spc="39" dirty="0">
                <a:solidFill>
                  <a:srgbClr val="7E7E7E"/>
                </a:solidFill>
                <a:latin typeface="Arial"/>
                <a:cs typeface="Arial"/>
              </a:rPr>
              <a:t>  3 - 24, VTT,</a:t>
            </a:r>
            <a:r>
              <a:rPr lang="uk-UA" sz="1900" spc="3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7E7E7E"/>
                </a:solidFill>
                <a:latin typeface="Arial"/>
                <a:cs typeface="Arial"/>
              </a:rPr>
              <a:t>UHUL,  LUKE, TM)</a:t>
            </a:r>
            <a:endParaRPr sz="1900" dirty="0">
              <a:latin typeface="Arial"/>
              <a:cs typeface="Arial"/>
            </a:endParaRPr>
          </a:p>
          <a:p>
            <a:pPr marL="21843" marR="4242" indent="-9143">
              <a:lnSpc>
                <a:spcPts val="2299"/>
              </a:lnSpc>
              <a:spcBef>
                <a:spcPts val="1489"/>
              </a:spcBef>
            </a:pPr>
            <a:r>
              <a:rPr lang="uk-UA" sz="2000" b="1" spc="33" dirty="0">
                <a:latin typeface="Arial"/>
                <a:cs typeface="Arial"/>
              </a:rPr>
              <a:t>Завдання</a:t>
            </a:r>
            <a:r>
              <a:rPr sz="2000" b="1" spc="33" dirty="0">
                <a:latin typeface="Arial"/>
                <a:cs typeface="Arial"/>
              </a:rPr>
              <a:t> 2.3: </a:t>
            </a:r>
            <a:r>
              <a:rPr lang="ru-RU" sz="2000" b="1" spc="33" dirty="0">
                <a:latin typeface="Arial"/>
                <a:cs typeface="Arial"/>
              </a:rPr>
              <a:t>Статистично обґрунтовані оцінки для поєднання польових даних та даних дистанційного зондування </a:t>
            </a:r>
            <a:r>
              <a:rPr sz="1900" spc="38" dirty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lang="uk-UA" sz="1900" spc="38" dirty="0">
                <a:solidFill>
                  <a:srgbClr val="7E7E7E"/>
                </a:solidFill>
                <a:latin typeface="Arial"/>
                <a:cs typeface="Arial"/>
              </a:rPr>
              <a:t>місяць</a:t>
            </a:r>
            <a:r>
              <a:rPr sz="1900" spc="38" dirty="0">
                <a:solidFill>
                  <a:srgbClr val="7E7E7E"/>
                </a:solidFill>
                <a:latin typeface="Arial"/>
                <a:cs typeface="Arial"/>
              </a:rPr>
              <a:t>  12 - 36, UHUL, VTT,  LUKE, IGN, Tl, CISIC, NIBIO,  UGOE, TM)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77"/>
              </a:spcBef>
            </a:pPr>
            <a:r>
              <a:rPr lang="uk-UA" sz="2000" b="1" spc="43" dirty="0">
                <a:latin typeface="Arial"/>
                <a:cs typeface="Arial"/>
              </a:rPr>
              <a:t>Завдання</a:t>
            </a:r>
            <a:r>
              <a:rPr sz="2000" b="1" spc="43" dirty="0">
                <a:latin typeface="Arial"/>
                <a:cs typeface="Arial"/>
              </a:rPr>
              <a:t> 2.3: </a:t>
            </a:r>
            <a:r>
              <a:rPr lang="ru-RU" sz="2000" b="1" spc="43" dirty="0">
                <a:latin typeface="Arial"/>
                <a:cs typeface="Arial"/>
              </a:rPr>
              <a:t>Демонстрація платформи картографування та оцінки </a:t>
            </a:r>
            <a:r>
              <a:rPr sz="1900" spc="43" dirty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lang="uk-UA" sz="1900" spc="43" dirty="0">
                <a:solidFill>
                  <a:srgbClr val="7E7E7E"/>
                </a:solidFill>
                <a:latin typeface="Arial"/>
                <a:cs typeface="Arial"/>
              </a:rPr>
              <a:t>місяць</a:t>
            </a:r>
            <a:r>
              <a:rPr sz="1900" spc="43" dirty="0">
                <a:solidFill>
                  <a:srgbClr val="7E7E7E"/>
                </a:solidFill>
                <a:latin typeface="Arial"/>
                <a:cs typeface="Arial"/>
              </a:rPr>
              <a:t>  24 -</a:t>
            </a:r>
            <a:r>
              <a:rPr lang="uk-UA" sz="1900" spc="43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900" spc="-16" dirty="0">
                <a:solidFill>
                  <a:srgbClr val="7E7E7E"/>
                </a:solidFill>
                <a:latin typeface="Arial"/>
                <a:cs typeface="Arial"/>
              </a:rPr>
              <a:t>42, VTT,  UHUL,  LUKE, TM,  JRC)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8523" y="3981624"/>
            <a:ext cx="152400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b="1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8524" y="4792392"/>
            <a:ext cx="152400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b="1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1428" y="6030073"/>
            <a:ext cx="3647948" cy="762000"/>
          </a:xfrm>
          <a:prstGeom prst="rect">
            <a:avLst/>
          </a:prstGeom>
        </p:spPr>
        <p:txBody>
          <a:bodyPr wrap="square" lIns="0" tIns="38100" rIns="0" bIns="0" rtlCol="0">
            <a:noAutofit/>
          </a:bodyPr>
          <a:lstStyle/>
          <a:p>
            <a:pPr marL="12700">
              <a:lnSpc>
                <a:spcPts val="6000"/>
              </a:lnSpc>
            </a:pPr>
            <a:r>
              <a:rPr lang="uk-UA" sz="1200" spc="70" dirty="0">
                <a:solidFill>
                  <a:srgbClr val="3F3F3F"/>
                </a:solidFill>
                <a:latin typeface="Arial"/>
                <a:cs typeface="Arial"/>
                <a:hlinkClick r:id="rId5"/>
              </a:rPr>
              <a:t>          </a:t>
            </a:r>
            <a:r>
              <a:rPr sz="1200" spc="70" dirty="0">
                <a:solidFill>
                  <a:srgbClr val="3F3F3F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spc="118" dirty="0">
                <a:solidFill>
                  <a:srgbClr val="3F3F3F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spc="91" dirty="0">
                <a:solidFill>
                  <a:srgbClr val="3F3F3F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spc="-44" dirty="0">
                <a:solidFill>
                  <a:srgbClr val="3F3F3F"/>
                </a:solidFill>
                <a:latin typeface="Arial"/>
                <a:cs typeface="Arial"/>
                <a:hlinkClick r:id="rId5"/>
              </a:rPr>
              <a:t>.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5"/>
              </a:rPr>
              <a:t>u</a:t>
            </a:r>
            <a:r>
              <a:rPr sz="1200" spc="50" dirty="0">
                <a:solidFill>
                  <a:srgbClr val="3F3F3F"/>
                </a:solidFill>
                <a:latin typeface="Arial"/>
                <a:cs typeface="Arial"/>
                <a:hlinkClick r:id="rId5"/>
              </a:rPr>
              <a:t>h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5"/>
              </a:rPr>
              <a:t>u</a:t>
            </a:r>
            <a:r>
              <a:rPr sz="1200" spc="25" dirty="0">
                <a:solidFill>
                  <a:srgbClr val="3F3F3F"/>
                </a:solidFill>
                <a:latin typeface="Arial"/>
                <a:cs typeface="Arial"/>
                <a:hlinkClick r:id="rId5"/>
              </a:rPr>
              <a:t>l</a:t>
            </a:r>
            <a:r>
              <a:rPr sz="1200" spc="22" dirty="0">
                <a:solidFill>
                  <a:srgbClr val="3F3F3F"/>
                </a:solidFill>
                <a:latin typeface="Arial"/>
                <a:cs typeface="Arial"/>
                <a:hlinkClick r:id="rId5"/>
              </a:rPr>
              <a:t>.</a:t>
            </a:r>
            <a:r>
              <a:rPr sz="1200" spc="1" dirty="0">
                <a:solidFill>
                  <a:srgbClr val="3F3F3F"/>
                </a:solidFill>
                <a:latin typeface="Arial"/>
                <a:cs typeface="Arial"/>
                <a:hlinkClick r:id="rId5"/>
              </a:rPr>
              <a:t>c</a:t>
            </a:r>
            <a:r>
              <a:rPr sz="1200" spc="-107" dirty="0">
                <a:solidFill>
                  <a:srgbClr val="3F3F3F"/>
                </a:solidFill>
                <a:latin typeface="Arial"/>
                <a:cs typeface="Arial"/>
                <a:hlinkClick r:id="rId5"/>
              </a:rPr>
              <a:t>z</a:t>
            </a:r>
            <a:r>
              <a:rPr sz="1200" spc="89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86" dirty="0">
                <a:solidFill>
                  <a:srgbClr val="3F3F3F"/>
                </a:solidFill>
                <a:latin typeface="Arial"/>
                <a:cs typeface="Arial"/>
              </a:rPr>
              <a:t>I  </a:t>
            </a:r>
            <a:r>
              <a:rPr sz="1200" spc="-148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1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4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48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8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104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sz="1200" spc="-43" dirty="0">
                <a:solidFill>
                  <a:srgbClr val="3F3F3F"/>
                </a:solidFill>
                <a:latin typeface="Arial"/>
                <a:cs typeface="Arial"/>
              </a:rPr>
              <a:t>a</a:t>
            </a:r>
            <a:r>
              <a:rPr sz="1200" spc="17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2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10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-53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84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4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0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76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z</a:t>
            </a:r>
            <a:r>
              <a:rPr sz="1200" spc="-80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6" dirty="0">
                <a:solidFill>
                  <a:srgbClr val="3F3F3F"/>
                </a:solidFill>
                <a:latin typeface="Arial"/>
                <a:cs typeface="Arial"/>
              </a:rPr>
              <a:t>h</a:t>
            </a:r>
            <a:r>
              <a:rPr sz="1200" spc="153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51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-76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-21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9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r>
              <a:rPr sz="1200" spc="12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137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9AEE79-FDE3-810C-BE78-E21117D5D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996" y="6024786"/>
            <a:ext cx="530398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ject 155"/>
          <p:cNvSpPr txBox="1"/>
          <p:nvPr/>
        </p:nvSpPr>
        <p:spPr>
          <a:xfrm>
            <a:off x="219903" y="237520"/>
            <a:ext cx="6378640" cy="48401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lang="uk-UA" sz="3200" spc="2" dirty="0">
                <a:latin typeface="Arial"/>
                <a:cs typeface="Arial"/>
              </a:rPr>
              <a:t>Сучасна архітектура</a:t>
            </a:r>
          </a:p>
          <a:p>
            <a:pPr marL="12700">
              <a:lnSpc>
                <a:spcPts val="3370"/>
              </a:lnSpc>
            </a:pPr>
            <a:r>
              <a:rPr lang="uk-UA" sz="1800" dirty="0">
                <a:latin typeface="Arial"/>
                <a:cs typeface="Arial"/>
              </a:rPr>
              <a:t>Розширення </a:t>
            </a:r>
            <a:r>
              <a:rPr lang="en-GB" sz="1800" dirty="0">
                <a:latin typeface="Arial"/>
                <a:cs typeface="Arial"/>
              </a:rPr>
              <a:t>PostgreSQL, </a:t>
            </a:r>
            <a:r>
              <a:rPr lang="uk-UA" sz="1800" dirty="0">
                <a:latin typeface="Arial"/>
                <a:cs typeface="Arial"/>
              </a:rPr>
              <a:t>бази даних</a:t>
            </a:r>
            <a:r>
              <a:rPr lang="de-DE" sz="1800" dirty="0">
                <a:latin typeface="Arial"/>
                <a:cs typeface="Arial"/>
              </a:rPr>
              <a:t> </a:t>
            </a:r>
            <a:r>
              <a:rPr lang="uk-UA" sz="1800" dirty="0">
                <a:latin typeface="Arial"/>
                <a:cs typeface="Arial"/>
              </a:rPr>
              <a:t>та </a:t>
            </a:r>
            <a:r>
              <a:rPr lang="en-GB" sz="1800" dirty="0">
                <a:latin typeface="Arial"/>
                <a:cs typeface="Arial"/>
              </a:rPr>
              <a:t>GUI </a:t>
            </a:r>
            <a:r>
              <a:rPr lang="uk-UA" sz="1800" dirty="0">
                <a:latin typeface="Arial"/>
                <a:cs typeface="Arial"/>
              </a:rPr>
              <a:t>модулі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208394" y="243703"/>
            <a:ext cx="1939300" cy="431800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92" dirty="0" err="1">
                <a:latin typeface="Arial"/>
                <a:cs typeface="Arial"/>
              </a:rPr>
              <a:t>nFIESTA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98428" y="6569801"/>
            <a:ext cx="66607" cy="139699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sz="900" spc="-59" dirty="0">
                <a:solidFill>
                  <a:srgbClr val="282826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6926B6B1-C15A-0B7C-A959-2B3C2995E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0" y="1079500"/>
            <a:ext cx="12182150" cy="5803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ED61B1C4-2217-377D-8752-0F8A7CD10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55839"/>
            <a:ext cx="11658600" cy="66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32179" y="1337276"/>
            <a:ext cx="7074121" cy="1319860"/>
          </a:xfrm>
          <a:prstGeom prst="rect">
            <a:avLst/>
          </a:prstGeom>
        </p:spPr>
        <p:txBody>
          <a:bodyPr wrap="square" lIns="0" tIns="47371" rIns="0" bIns="0" rtlCol="0">
            <a:noAutofit/>
          </a:bodyPr>
          <a:lstStyle/>
          <a:p>
            <a:pPr marL="64516" marR="40004">
              <a:lnSpc>
                <a:spcPts val="7459"/>
              </a:lnSpc>
            </a:pPr>
            <a:endParaRPr lang="en-GB" sz="72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"/>
              </a:spcBef>
            </a:pPr>
            <a:r>
              <a:rPr lang="ru-RU" sz="2100" spc="42" dirty="0">
                <a:latin typeface="Arial"/>
                <a:cs typeface="Arial"/>
              </a:rPr>
              <a:t>Витоки, мотивація, поточні та майбутні можливості</a:t>
            </a:r>
            <a:endParaRPr lang="ru-RU" sz="2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9988" y="2714771"/>
            <a:ext cx="10440162" cy="346696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12700">
              <a:lnSpc>
                <a:spcPts val="2860"/>
              </a:lnSpc>
            </a:pPr>
            <a:r>
              <a:rPr lang="uk-UA" sz="2700" b="1" spc="41" dirty="0">
                <a:latin typeface="Arial"/>
                <a:cs typeface="Arial"/>
              </a:rPr>
              <a:t>нової структури для інвентаризації лісів, оцінки</a:t>
            </a:r>
            <a:r>
              <a:rPr lang="de-DE" sz="2700" b="1" spc="41" dirty="0">
                <a:latin typeface="Arial"/>
                <a:cs typeface="Arial"/>
              </a:rPr>
              <a:t> </a:t>
            </a:r>
            <a:r>
              <a:rPr lang="uk-UA" sz="2700" b="1" spc="41" dirty="0">
                <a:latin typeface="Arial"/>
                <a:cs typeface="Arial"/>
              </a:rPr>
              <a:t>та аналізу</a:t>
            </a:r>
            <a:endParaRPr lang="uk-UA" sz="27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4150" y="3542337"/>
            <a:ext cx="1697313" cy="393700"/>
          </a:xfrm>
          <a:prstGeom prst="rect">
            <a:avLst/>
          </a:prstGeom>
        </p:spPr>
        <p:txBody>
          <a:bodyPr wrap="square" lIns="0" tIns="19462" rIns="0" bIns="0" rtlCol="0">
            <a:noAutofit/>
          </a:bodyPr>
          <a:lstStyle/>
          <a:p>
            <a:pPr marL="12700">
              <a:lnSpc>
                <a:spcPts val="3065"/>
              </a:lnSpc>
            </a:pPr>
            <a:r>
              <a:rPr lang="uk-UA" sz="2900" b="1" spc="20" dirty="0">
                <a:solidFill>
                  <a:srgbClr val="7E7E7E"/>
                </a:solidFill>
                <a:latin typeface="Arial"/>
                <a:cs typeface="Arial"/>
              </a:rPr>
              <a:t>Зміст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7420" y="4145430"/>
            <a:ext cx="189344" cy="1465857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 marR="13068" lvl="0" indent="0" algn="l" defTabSz="914400" rtl="0" eaLnBrk="1" fontAlgn="auto" latinLnBrk="0" hangingPunct="1">
              <a:lnSpc>
                <a:spcPct val="95825"/>
              </a:lnSpc>
              <a:spcBef>
                <a:spcPts val="19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326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■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3068" lvl="0" indent="0" algn="l" defTabSz="914400" rtl="0" eaLnBrk="1" fontAlgn="auto" latinLnBrk="0" hangingPunct="1">
              <a:lnSpc>
                <a:spcPct val="95825"/>
              </a:lnSpc>
              <a:spcBef>
                <a:spcPts val="19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326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■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3068">
              <a:lnSpc>
                <a:spcPct val="95825"/>
              </a:lnSpc>
              <a:spcBef>
                <a:spcPts val="1989"/>
              </a:spcBef>
            </a:pPr>
            <a:r>
              <a:rPr sz="2000" spc="-326" dirty="0">
                <a:solidFill>
                  <a:srgbClr val="7E7E7E"/>
                </a:solidFill>
                <a:latin typeface="Arial"/>
                <a:cs typeface="Arial"/>
              </a:rPr>
              <a:t>■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6764" y="4153943"/>
            <a:ext cx="2908186" cy="1480312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 marR="44254">
              <a:lnSpc>
                <a:spcPts val="2760"/>
              </a:lnSpc>
            </a:pPr>
            <a:r>
              <a:rPr lang="uk-UA" sz="2600" b="1" spc="-72" dirty="0">
                <a:solidFill>
                  <a:srgbClr val="7E7E7E"/>
                </a:solidFill>
                <a:latin typeface="Arial"/>
                <a:cs typeface="Arial"/>
              </a:rPr>
              <a:t>минуле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ts val="4420"/>
              </a:lnSpc>
              <a:spcBef>
                <a:spcPts val="433"/>
              </a:spcBef>
            </a:pPr>
            <a:r>
              <a:rPr lang="uk-UA" sz="2600" b="1" spc="5" dirty="0">
                <a:solidFill>
                  <a:srgbClr val="7E7E7E"/>
                </a:solidFill>
                <a:latin typeface="Arial"/>
                <a:cs typeface="Arial"/>
              </a:rPr>
              <a:t>сьогодення</a:t>
            </a:r>
            <a:r>
              <a:rPr sz="2600" b="1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uk-UA" sz="2600" b="1" spc="5" dirty="0">
                <a:solidFill>
                  <a:srgbClr val="7E7E7E"/>
                </a:solidFill>
                <a:latin typeface="Arial"/>
                <a:cs typeface="Arial"/>
              </a:rPr>
              <a:t>ближче майбутнє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6490" y="4279900"/>
            <a:ext cx="2942395" cy="812799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12700">
              <a:lnSpc>
                <a:spcPts val="6400"/>
              </a:lnSpc>
            </a:pPr>
            <a:r>
              <a:rPr sz="6200" spc="-537" dirty="0">
                <a:solidFill>
                  <a:srgbClr val="7E7E7E"/>
                </a:solidFill>
                <a:latin typeface="Arial"/>
                <a:cs typeface="Arial"/>
              </a:rPr>
              <a:t>nFIESTA</a:t>
            </a:r>
            <a:endParaRPr sz="6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1572" y="4476387"/>
            <a:ext cx="2262403" cy="774700"/>
          </a:xfrm>
          <a:prstGeom prst="rect">
            <a:avLst/>
          </a:prstGeom>
        </p:spPr>
        <p:txBody>
          <a:bodyPr wrap="square" lIns="0" tIns="38735" rIns="0" bIns="0" rtlCol="0">
            <a:noAutofit/>
          </a:bodyPr>
          <a:lstStyle/>
          <a:p>
            <a:pPr marL="12700">
              <a:lnSpc>
                <a:spcPts val="6100"/>
              </a:lnSpc>
            </a:pPr>
            <a:endParaRPr sz="59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1428" y="6030073"/>
            <a:ext cx="3647948" cy="762000"/>
          </a:xfrm>
          <a:prstGeom prst="rect">
            <a:avLst/>
          </a:prstGeom>
        </p:spPr>
        <p:txBody>
          <a:bodyPr wrap="square" lIns="0" tIns="38100" rIns="0" bIns="0" rtlCol="0">
            <a:noAutofit/>
          </a:bodyPr>
          <a:lstStyle/>
          <a:p>
            <a:pPr marL="12700">
              <a:lnSpc>
                <a:spcPts val="6000"/>
              </a:lnSpc>
            </a:pPr>
            <a:r>
              <a:rPr lang="uk-UA" sz="1200" spc="70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           </a:t>
            </a:r>
            <a:r>
              <a:rPr sz="1200" spc="70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118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91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-44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spc="50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spc="25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spc="22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spc="1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c</a:t>
            </a:r>
            <a:r>
              <a:rPr sz="1200" spc="-107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z</a:t>
            </a:r>
            <a:r>
              <a:rPr sz="1200" spc="89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86" dirty="0">
                <a:solidFill>
                  <a:srgbClr val="3F3F3F"/>
                </a:solidFill>
                <a:latin typeface="Arial"/>
                <a:cs typeface="Arial"/>
              </a:rPr>
              <a:t>I  </a:t>
            </a:r>
            <a:r>
              <a:rPr sz="1200" spc="-148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1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4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48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8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104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sz="1200" spc="-43" dirty="0">
                <a:solidFill>
                  <a:srgbClr val="3F3F3F"/>
                </a:solidFill>
                <a:latin typeface="Arial"/>
                <a:cs typeface="Arial"/>
              </a:rPr>
              <a:t>a</a:t>
            </a:r>
            <a:r>
              <a:rPr sz="1200" spc="17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2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10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-53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84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4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0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76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z</a:t>
            </a:r>
            <a:r>
              <a:rPr sz="1200" spc="-80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6" dirty="0">
                <a:solidFill>
                  <a:srgbClr val="3F3F3F"/>
                </a:solidFill>
                <a:latin typeface="Arial"/>
                <a:cs typeface="Arial"/>
              </a:rPr>
              <a:t>h</a:t>
            </a:r>
            <a:r>
              <a:rPr sz="1200" spc="153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51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-76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-21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9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r>
              <a:rPr sz="1200" spc="12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137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17796" y="6697480"/>
            <a:ext cx="7497876" cy="1270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4401"/>
              </a:lnSpc>
            </a:pPr>
            <a:r>
              <a:rPr sz="800" spc="2223" dirty="0">
                <a:solidFill>
                  <a:srgbClr val="DBDBDB"/>
                </a:solidFill>
                <a:latin typeface="Courier New"/>
                <a:cs typeface="Courier New"/>
              </a:rPr>
              <a:t>-------------------</a:t>
            </a:r>
            <a:endParaRPr sz="800">
              <a:latin typeface="Courier New"/>
              <a:cs typeface="Courier New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A93D1B-1A6D-5CA7-7E28-E51F90695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755" y="6053041"/>
            <a:ext cx="509111" cy="7000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5C8104-1869-5996-E44E-5353B7C09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148085"/>
            <a:ext cx="12119898" cy="18533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1987276" y="135220"/>
            <a:ext cx="104846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b="1" spc="14" dirty="0">
                <a:solidFill>
                  <a:srgbClr val="4D4659"/>
                </a:solidFill>
                <a:latin typeface="Times New Roman"/>
                <a:cs typeface="Times New Roman"/>
              </a:rPr>
              <a:t>X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0" y="140815"/>
            <a:ext cx="569360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21" dirty="0">
                <a:solidFill>
                  <a:srgbClr val="4F8A44"/>
                </a:solidFill>
                <a:latin typeface="Arial"/>
                <a:cs typeface="Arial"/>
              </a:rPr>
              <a:t>4,  </a:t>
            </a:r>
            <a:r>
              <a:rPr sz="600" spc="-21" dirty="0">
                <a:solidFill>
                  <a:srgbClr val="5D3456"/>
                </a:solidFill>
                <a:latin typeface="Arial"/>
                <a:cs typeface="Arial"/>
              </a:rPr>
              <a:t>FI</a:t>
            </a:r>
            <a:r>
              <a:rPr sz="600" spc="-21" dirty="0">
                <a:solidFill>
                  <a:srgbClr val="482341"/>
                </a:solidFill>
                <a:latin typeface="Arial"/>
                <a:cs typeface="Arial"/>
              </a:rPr>
              <a:t>E</a:t>
            </a:r>
            <a:r>
              <a:rPr sz="600" spc="-21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600" spc="-21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600" spc="-21" dirty="0">
                <a:solidFill>
                  <a:srgbClr val="4D4659"/>
                </a:solidFill>
                <a:latin typeface="Arial"/>
                <a:cs typeface="Arial"/>
              </a:rPr>
              <a:t>A </a:t>
            </a:r>
            <a:r>
              <a:rPr sz="700" spc="-21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21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21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530076" y="138268"/>
            <a:ext cx="436100" cy="367706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57924" marR="174543" algn="ctr">
              <a:lnSpc>
                <a:spcPct val="95825"/>
              </a:lnSpc>
            </a:pPr>
            <a:r>
              <a:rPr sz="700" spc="160" dirty="0">
                <a:solidFill>
                  <a:srgbClr val="1D1A1F"/>
                </a:solidFill>
                <a:latin typeface="Times New Roman"/>
                <a:cs typeface="Times New Roman"/>
              </a:rPr>
              <a:t>b</a:t>
            </a:r>
            <a:endParaRPr sz="7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60"/>
              </a:spcBef>
            </a:pPr>
            <a:r>
              <a:rPr sz="1700" spc="-290" dirty="0">
                <a:solidFill>
                  <a:srgbClr val="3395D8"/>
                </a:solidFill>
                <a:latin typeface="Times New Roman"/>
                <a:cs typeface="Times New Roman"/>
                <a:hlinkClick r:id="rId3"/>
              </a:rPr>
              <a:t>@</a:t>
            </a:r>
            <a:r>
              <a:rPr sz="1700" spc="-290" dirty="0">
                <a:solidFill>
                  <a:srgbClr val="36333B"/>
                </a:solidFill>
                <a:latin typeface="Times New Roman"/>
                <a:cs typeface="Times New Roman"/>
                <a:hlinkClick r:id="rId3"/>
              </a:rPr>
              <a:t>@3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965452" y="284400"/>
            <a:ext cx="111805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363" dirty="0">
                <a:solidFill>
                  <a:srgbClr val="1D1A1F"/>
                </a:solidFill>
                <a:latin typeface="Arial"/>
                <a:cs typeface="Arial"/>
              </a:rPr>
              <a:t>I</a:t>
            </a:r>
            <a:r>
              <a:rPr sz="2000" spc="-363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80948" y="353601"/>
            <a:ext cx="90424" cy="126999"/>
          </a:xfrm>
          <a:prstGeom prst="rect">
            <a:avLst/>
          </a:prstGeom>
        </p:spPr>
        <p:txBody>
          <a:bodyPr wrap="square" lIns="0" tIns="5810" rIns="0" bIns="0" rtlCol="0">
            <a:noAutofit/>
          </a:bodyPr>
          <a:lstStyle/>
          <a:p>
            <a:pPr marL="12700">
              <a:lnSpc>
                <a:spcPts val="915"/>
              </a:lnSpc>
            </a:pPr>
            <a:r>
              <a:rPr sz="800" spc="-204" dirty="0">
                <a:solidFill>
                  <a:srgbClr val="1D1A1F"/>
                </a:solidFill>
                <a:latin typeface="Times New Roman"/>
                <a:cs typeface="Times New Roman"/>
              </a:rPr>
              <a:t>1</a:t>
            </a:r>
            <a:r>
              <a:rPr sz="800" spc="-204" dirty="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4292" y="361418"/>
            <a:ext cx="444317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-23" dirty="0">
                <a:solidFill>
                  <a:srgbClr val="1D1A1F"/>
                </a:solidFill>
                <a:latin typeface="Arial"/>
                <a:cs typeface="Arial"/>
              </a:rPr>
              <a:t>F</a:t>
            </a:r>
            <a:r>
              <a:rPr sz="600" spc="-23" dirty="0">
                <a:solidFill>
                  <a:srgbClr val="4D4659"/>
                </a:solidFill>
                <a:latin typeface="Arial"/>
                <a:cs typeface="Arial"/>
              </a:rPr>
              <a:t>I</a:t>
            </a:r>
            <a:r>
              <a:rPr sz="600" spc="-23" dirty="0">
                <a:solidFill>
                  <a:srgbClr val="1D1A1F"/>
                </a:solidFill>
                <a:latin typeface="Arial"/>
                <a:cs typeface="Arial"/>
              </a:rPr>
              <a:t>E</a:t>
            </a:r>
            <a:r>
              <a:rPr sz="600" spc="-23" dirty="0">
                <a:solidFill>
                  <a:srgbClr val="36333B"/>
                </a:solidFill>
                <a:latin typeface="Arial"/>
                <a:cs typeface="Arial"/>
              </a:rPr>
              <a:t>L</a:t>
            </a:r>
            <a:r>
              <a:rPr sz="600" spc="-23" dirty="0">
                <a:solidFill>
                  <a:srgbClr val="1D1A1F"/>
                </a:solidFill>
                <a:latin typeface="Arial"/>
                <a:cs typeface="Arial"/>
              </a:rPr>
              <a:t>D </a:t>
            </a:r>
            <a:r>
              <a:rPr sz="600" b="1" spc="-23" dirty="0">
                <a:solidFill>
                  <a:srgbClr val="1D1A1F"/>
                </a:solidFill>
                <a:latin typeface="Arial"/>
                <a:cs typeface="Arial"/>
              </a:rPr>
              <a:t>D</a:t>
            </a:r>
            <a:r>
              <a:rPr sz="600" b="1" spc="-23" dirty="0">
                <a:solidFill>
                  <a:srgbClr val="36333B"/>
                </a:solidFill>
                <a:latin typeface="Arial"/>
                <a:cs typeface="Arial"/>
              </a:rPr>
              <a:t>A</a:t>
            </a:r>
            <a:r>
              <a:rPr sz="600" b="1" spc="-23" dirty="0">
                <a:solidFill>
                  <a:srgbClr val="1D1A1F"/>
                </a:solidFill>
                <a:latin typeface="Arial"/>
                <a:cs typeface="Arial"/>
              </a:rPr>
              <a:t>T</a:t>
            </a:r>
            <a:r>
              <a:rPr sz="600" b="1" spc="-23" dirty="0">
                <a:solidFill>
                  <a:srgbClr val="36333B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12924" y="361418"/>
            <a:ext cx="358973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-29" dirty="0">
                <a:solidFill>
                  <a:srgbClr val="36333B"/>
                </a:solidFill>
                <a:latin typeface="Arial"/>
                <a:cs typeface="Arial"/>
              </a:rPr>
              <a:t>GIS DA</a:t>
            </a:r>
            <a:r>
              <a:rPr sz="600" b="1" spc="-29" dirty="0">
                <a:solidFill>
                  <a:srgbClr val="1D1A1F"/>
                </a:solidFill>
                <a:latin typeface="Arial"/>
                <a:cs typeface="Arial"/>
              </a:rPr>
              <a:t>T</a:t>
            </a:r>
            <a:r>
              <a:rPr sz="600" b="1" spc="-29" dirty="0">
                <a:solidFill>
                  <a:srgbClr val="36333B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57804" y="361418"/>
            <a:ext cx="437849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-17" dirty="0">
                <a:solidFill>
                  <a:srgbClr val="482341"/>
                </a:solidFill>
                <a:latin typeface="Arial"/>
                <a:cs typeface="Arial"/>
              </a:rPr>
              <a:t>E</a:t>
            </a:r>
            <a:r>
              <a:rPr sz="600" spc="-17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600" spc="-17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600" spc="-17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600" spc="-17" dirty="0">
                <a:solidFill>
                  <a:srgbClr val="4D4659"/>
                </a:solidFill>
                <a:latin typeface="Arial"/>
                <a:cs typeface="Arial"/>
              </a:rPr>
              <a:t>MA</a:t>
            </a:r>
            <a:r>
              <a:rPr sz="600" spc="-17" dirty="0">
                <a:solidFill>
                  <a:srgbClr val="482341"/>
                </a:solidFill>
                <a:latin typeface="Arial"/>
                <a:cs typeface="Arial"/>
              </a:rPr>
              <a:t>TE</a:t>
            </a:r>
            <a:r>
              <a:rPr sz="600" spc="-17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91260" y="373610"/>
            <a:ext cx="632951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-24" dirty="0">
                <a:solidFill>
                  <a:srgbClr val="1D1A1F"/>
                </a:solidFill>
                <a:latin typeface="Arial"/>
                <a:cs typeface="Arial"/>
              </a:rPr>
              <a:t>D</a:t>
            </a:r>
            <a:r>
              <a:rPr sz="600" b="1" spc="-24" dirty="0">
                <a:solidFill>
                  <a:srgbClr val="36333B"/>
                </a:solidFill>
                <a:latin typeface="Arial"/>
                <a:cs typeface="Arial"/>
              </a:rPr>
              <a:t>A</a:t>
            </a:r>
            <a:r>
              <a:rPr sz="600" b="1" spc="-24" dirty="0">
                <a:solidFill>
                  <a:srgbClr val="1D1A1F"/>
                </a:solidFill>
                <a:latin typeface="Arial"/>
                <a:cs typeface="Arial"/>
              </a:rPr>
              <a:t>T</a:t>
            </a:r>
            <a:r>
              <a:rPr sz="600" b="1" spc="-24" dirty="0">
                <a:solidFill>
                  <a:srgbClr val="36333B"/>
                </a:solidFill>
                <a:latin typeface="Arial"/>
                <a:cs typeface="Arial"/>
              </a:rPr>
              <a:t>A </a:t>
            </a:r>
            <a:r>
              <a:rPr sz="600" b="1" spc="-24" dirty="0">
                <a:solidFill>
                  <a:srgbClr val="1D1A1F"/>
                </a:solidFill>
                <a:latin typeface="Arial"/>
                <a:cs typeface="Arial"/>
              </a:rPr>
              <a:t>TRA</a:t>
            </a:r>
            <a:r>
              <a:rPr sz="600" b="1" spc="-24" dirty="0">
                <a:solidFill>
                  <a:srgbClr val="36333B"/>
                </a:solidFill>
                <a:latin typeface="Arial"/>
                <a:cs typeface="Arial"/>
              </a:rPr>
              <a:t>NS</a:t>
            </a:r>
            <a:r>
              <a:rPr sz="600" b="1" spc="-24" dirty="0">
                <a:solidFill>
                  <a:srgbClr val="1D1A1F"/>
                </a:solidFill>
                <a:latin typeface="Arial"/>
                <a:cs typeface="Arial"/>
              </a:rPr>
              <a:t>FER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7508" y="594967"/>
            <a:ext cx="338428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80" dirty="0">
                <a:solidFill>
                  <a:srgbClr val="4D4659"/>
                </a:solidFill>
                <a:latin typeface="Arial"/>
                <a:cs typeface="Arial"/>
              </a:rPr>
              <a:t>Data</a:t>
            </a:r>
            <a:r>
              <a:rPr sz="700" spc="-80" dirty="0">
                <a:solidFill>
                  <a:srgbClr val="5D3456"/>
                </a:solidFill>
                <a:latin typeface="Arial"/>
                <a:cs typeface="Arial"/>
              </a:rPr>
              <a:t>b</a:t>
            </a:r>
            <a:r>
              <a:rPr sz="700" spc="-80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80" dirty="0">
                <a:solidFill>
                  <a:srgbClr val="626472"/>
                </a:solidFill>
                <a:latin typeface="Arial"/>
                <a:cs typeface="Arial"/>
              </a:rPr>
              <a:t>s</a:t>
            </a:r>
            <a:r>
              <a:rPr sz="700" spc="-80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9700" y="777847"/>
            <a:ext cx="4453389" cy="267201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 marR="13410">
              <a:lnSpc>
                <a:spcPct val="95825"/>
              </a:lnSpc>
            </a:pPr>
            <a:r>
              <a:rPr sz="700" spc="-25" dirty="0">
                <a:solidFill>
                  <a:srgbClr val="607ED4"/>
                </a:solidFill>
                <a:latin typeface="Arial"/>
                <a:cs typeface="Arial"/>
              </a:rPr>
              <a:t>In</a:t>
            </a:r>
            <a:r>
              <a:rPr sz="700" spc="-25" dirty="0">
                <a:solidFill>
                  <a:srgbClr val="4F8ED8"/>
                </a:solidFill>
                <a:latin typeface="Arial"/>
                <a:cs typeface="Arial"/>
              </a:rPr>
              <a:t>d</a:t>
            </a:r>
            <a:r>
              <a:rPr sz="700" spc="-25" dirty="0">
                <a:solidFill>
                  <a:srgbClr val="607ED4"/>
                </a:solidFill>
                <a:latin typeface="Arial"/>
                <a:cs typeface="Arial"/>
              </a:rPr>
              <a:t>i</a:t>
            </a:r>
            <a:r>
              <a:rPr sz="700" spc="-25" dirty="0">
                <a:solidFill>
                  <a:srgbClr val="4F8ED8"/>
                </a:solidFill>
                <a:latin typeface="Arial"/>
                <a:cs typeface="Arial"/>
              </a:rPr>
              <a:t>cator.</a:t>
            </a:r>
            <a:endParaRPr sz="700">
              <a:latin typeface="Arial"/>
              <a:cs typeface="Arial"/>
            </a:endParaRPr>
          </a:p>
          <a:p>
            <a:pPr marL="70612">
              <a:lnSpc>
                <a:spcPct val="95825"/>
              </a:lnSpc>
              <a:spcBef>
                <a:spcPts val="395"/>
              </a:spcBef>
            </a:pPr>
            <a:r>
              <a:rPr sz="700" b="1" spc="5" dirty="0">
                <a:solidFill>
                  <a:srgbClr val="1D1A1F"/>
                </a:solidFill>
                <a:latin typeface="Arial"/>
                <a:cs typeface="Arial"/>
              </a:rPr>
              <a:t>(</a:t>
            </a:r>
            <a:r>
              <a:rPr sz="700" b="1" spc="5" dirty="0">
                <a:solidFill>
                  <a:srgbClr val="26051F"/>
                </a:solidFill>
                <a:latin typeface="Arial"/>
                <a:cs typeface="Arial"/>
              </a:rPr>
              <a:t>1</a:t>
            </a:r>
            <a:r>
              <a:rPr sz="700" b="1" spc="5" dirty="0">
                <a:solidFill>
                  <a:srgbClr val="1D1A1F"/>
                </a:solidFill>
                <a:latin typeface="Arial"/>
                <a:cs typeface="Arial"/>
              </a:rPr>
              <a:t>2</a:t>
            </a:r>
            <a:r>
              <a:rPr sz="700" b="1" spc="5" dirty="0">
                <a:solidFill>
                  <a:srgbClr val="26051F"/>
                </a:solidFill>
                <a:latin typeface="Arial"/>
                <a:cs typeface="Arial"/>
              </a:rPr>
              <a:t>1</a:t>
            </a:r>
            <a:r>
              <a:rPr sz="700" b="1" spc="5" dirty="0">
                <a:solidFill>
                  <a:srgbClr val="1D1A1F"/>
                </a:solidFill>
                <a:latin typeface="Arial"/>
                <a:cs typeface="Arial"/>
              </a:rPr>
              <a:t>/</a:t>
            </a:r>
            <a:r>
              <a:rPr sz="700" b="1" spc="5" dirty="0">
                <a:solidFill>
                  <a:srgbClr val="26051F"/>
                </a:solidFill>
                <a:latin typeface="Arial"/>
                <a:cs typeface="Arial"/>
              </a:rPr>
              <a:t>1</a:t>
            </a:r>
            <a:r>
              <a:rPr sz="700" b="1" spc="5" dirty="0">
                <a:solidFill>
                  <a:srgbClr val="1D1A1F"/>
                </a:solidFill>
                <a:latin typeface="Arial"/>
                <a:cs typeface="Arial"/>
              </a:rPr>
              <a:t>8) volume of all dead  wood forms</a:t>
            </a:r>
            <a:r>
              <a:rPr sz="700" b="1" spc="5" dirty="0">
                <a:solidFill>
                  <a:srgbClr val="36333B"/>
                </a:solidFill>
                <a:latin typeface="Arial"/>
                <a:cs typeface="Arial"/>
              </a:rPr>
              <a:t>. </a:t>
            </a:r>
            <a:r>
              <a:rPr sz="700" b="1" spc="5" dirty="0">
                <a:solidFill>
                  <a:srgbClr val="1D1A1F"/>
                </a:solidFill>
                <a:latin typeface="Arial"/>
                <a:cs typeface="Arial"/>
              </a:rPr>
              <a:t>D(BH) </a:t>
            </a:r>
            <a:r>
              <a:rPr sz="700" spc="14" dirty="0">
                <a:solidFill>
                  <a:srgbClr val="36333B"/>
                </a:solidFill>
                <a:latin typeface="Times New Roman"/>
                <a:cs typeface="Times New Roman"/>
              </a:rPr>
              <a:t>&gt;</a:t>
            </a:r>
            <a:r>
              <a:rPr sz="700" spc="14" dirty="0">
                <a:solidFill>
                  <a:srgbClr val="1D1A1F"/>
                </a:solidFill>
                <a:latin typeface="Times New Roman"/>
                <a:cs typeface="Times New Roman"/>
              </a:rPr>
              <a:t>= </a:t>
            </a:r>
            <a:r>
              <a:rPr sz="700" b="1" spc="5" dirty="0">
                <a:solidFill>
                  <a:srgbClr val="1D1A1F"/>
                </a:solidFill>
                <a:latin typeface="Arial"/>
                <a:cs typeface="Arial"/>
              </a:rPr>
              <a:t>7 cm o</a:t>
            </a:r>
            <a:r>
              <a:rPr sz="700" b="1" spc="5" dirty="0">
                <a:solidFill>
                  <a:srgbClr val="626472"/>
                </a:solidFill>
                <a:latin typeface="Arial"/>
                <a:cs typeface="Arial"/>
              </a:rPr>
              <a:t>. </a:t>
            </a:r>
            <a:r>
              <a:rPr sz="700" b="1" spc="5" dirty="0">
                <a:solidFill>
                  <a:srgbClr val="1D1A1F"/>
                </a:solidFill>
                <a:latin typeface="Arial"/>
                <a:cs typeface="Arial"/>
              </a:rPr>
              <a:t>b</a:t>
            </a:r>
            <a:r>
              <a:rPr sz="700" b="1" spc="5" dirty="0">
                <a:solidFill>
                  <a:srgbClr val="4D4659"/>
                </a:solidFill>
                <a:latin typeface="Arial"/>
                <a:cs typeface="Arial"/>
              </a:rPr>
              <a:t>. </a:t>
            </a:r>
            <a:r>
              <a:rPr sz="700" b="1" spc="5" dirty="0">
                <a:solidFill>
                  <a:srgbClr val="1D1A1F"/>
                </a:solidFill>
                <a:latin typeface="Arial"/>
                <a:cs typeface="Arial"/>
              </a:rPr>
              <a:t>/ stand area  and clearcuts  </a:t>
            </a:r>
            <a:r>
              <a:rPr sz="700" b="1" spc="5" dirty="0">
                <a:solidFill>
                  <a:srgbClr val="182A38"/>
                </a:solidFill>
                <a:latin typeface="Arial"/>
                <a:cs typeface="Arial"/>
              </a:rPr>
              <a:t>[</a:t>
            </a:r>
            <a:r>
              <a:rPr sz="700" b="1" spc="5" dirty="0">
                <a:solidFill>
                  <a:srgbClr val="1D1A1F"/>
                </a:solidFill>
                <a:latin typeface="Arial"/>
                <a:cs typeface="Arial"/>
              </a:rPr>
              <a:t>m3 o</a:t>
            </a:r>
            <a:r>
              <a:rPr sz="700" b="1" spc="5" dirty="0">
                <a:solidFill>
                  <a:srgbClr val="4D4659"/>
                </a:solidFill>
                <a:latin typeface="Arial"/>
                <a:cs typeface="Arial"/>
              </a:rPr>
              <a:t>.</a:t>
            </a:r>
            <a:r>
              <a:rPr sz="700" b="1" spc="5" dirty="0">
                <a:solidFill>
                  <a:srgbClr val="1D1A1F"/>
                </a:solidFill>
                <a:latin typeface="Arial"/>
                <a:cs typeface="Arial"/>
              </a:rPr>
              <a:t>b</a:t>
            </a:r>
            <a:r>
              <a:rPr sz="700" b="1" spc="5" dirty="0">
                <a:solidFill>
                  <a:srgbClr val="626472"/>
                </a:solidFill>
                <a:latin typeface="Arial"/>
                <a:cs typeface="Arial"/>
              </a:rPr>
              <a:t>. </a:t>
            </a:r>
            <a:r>
              <a:rPr sz="700" b="1" spc="5" dirty="0">
                <a:solidFill>
                  <a:srgbClr val="1D1A1F"/>
                </a:solidFill>
                <a:latin typeface="Arial"/>
                <a:cs typeface="Arial"/>
              </a:rPr>
              <a:t>/ ha</a:t>
            </a:r>
            <a:r>
              <a:rPr sz="700" b="1" spc="5" dirty="0">
                <a:solidFill>
                  <a:srgbClr val="26051F"/>
                </a:solidFill>
                <a:latin typeface="Arial"/>
                <a:cs typeface="Arial"/>
              </a:rPr>
              <a:t>]</a:t>
            </a:r>
            <a:endParaRPr sz="7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02868" y="1058764"/>
            <a:ext cx="1038973" cy="870771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 marR="13335">
              <a:lnSpc>
                <a:spcPct val="95825"/>
              </a:lnSpc>
            </a:pPr>
            <a:r>
              <a:rPr sz="700" spc="-53" dirty="0">
                <a:solidFill>
                  <a:srgbClr val="4F8ED8"/>
                </a:solidFill>
                <a:latin typeface="Times New Roman"/>
                <a:cs typeface="Times New Roman"/>
              </a:rPr>
              <a:t>numerator</a:t>
            </a:r>
            <a:endParaRPr sz="700">
              <a:latin typeface="Times New Roman"/>
              <a:cs typeface="Times New Roman"/>
            </a:endParaRPr>
          </a:p>
          <a:p>
            <a:pPr marL="12700" marR="13335">
              <a:lnSpc>
                <a:spcPts val="720"/>
              </a:lnSpc>
              <a:spcBef>
                <a:spcPts val="36"/>
              </a:spcBef>
            </a:pPr>
            <a:r>
              <a:rPr sz="700" spc="-74" dirty="0">
                <a:solidFill>
                  <a:srgbClr val="4D4659"/>
                </a:solidFill>
                <a:latin typeface="Arial"/>
                <a:cs typeface="Arial"/>
              </a:rPr>
              <a:t>state </a:t>
            </a:r>
            <a:r>
              <a:rPr sz="700" spc="-74" dirty="0">
                <a:solidFill>
                  <a:srgbClr val="626472"/>
                </a:solidFill>
                <a:latin typeface="Arial"/>
                <a:cs typeface="Arial"/>
              </a:rPr>
              <a:t>v</a:t>
            </a:r>
            <a:r>
              <a:rPr sz="700" spc="-74" dirty="0">
                <a:solidFill>
                  <a:srgbClr val="4D4659"/>
                </a:solidFill>
                <a:latin typeface="Arial"/>
                <a:cs typeface="Arial"/>
              </a:rPr>
              <a:t>ariab</a:t>
            </a:r>
            <a:r>
              <a:rPr sz="700" spc="-74" dirty="0">
                <a:solidFill>
                  <a:srgbClr val="4F4887"/>
                </a:solidFill>
                <a:latin typeface="Arial"/>
                <a:cs typeface="Arial"/>
              </a:rPr>
              <a:t>l</a:t>
            </a:r>
            <a:r>
              <a:rPr sz="700" spc="-74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700" spc="-78" dirty="0">
                <a:solidFill>
                  <a:srgbClr val="626472"/>
                </a:solidFill>
                <a:latin typeface="Arial"/>
                <a:cs typeface="Arial"/>
              </a:rPr>
              <a:t>lyi</a:t>
            </a:r>
            <a:r>
              <a:rPr sz="700" spc="-78" dirty="0">
                <a:solidFill>
                  <a:srgbClr val="4D4659"/>
                </a:solidFill>
                <a:latin typeface="Arial"/>
                <a:cs typeface="Arial"/>
              </a:rPr>
              <a:t>ng </a:t>
            </a:r>
            <a:r>
              <a:rPr sz="700" spc="-78" dirty="0">
                <a:solidFill>
                  <a:srgbClr val="626472"/>
                </a:solidFill>
                <a:latin typeface="Arial"/>
                <a:cs typeface="Arial"/>
              </a:rPr>
              <a:t>m</a:t>
            </a:r>
            <a:r>
              <a:rPr sz="700" spc="-78" dirty="0">
                <a:solidFill>
                  <a:srgbClr val="4D4659"/>
                </a:solidFill>
                <a:latin typeface="Arial"/>
                <a:cs typeface="Arial"/>
              </a:rPr>
              <a:t>erchantab</a:t>
            </a:r>
            <a:r>
              <a:rPr sz="700" spc="-78" dirty="0">
                <a:solidFill>
                  <a:srgbClr val="4F4887"/>
                </a:solidFill>
                <a:latin typeface="Arial"/>
                <a:cs typeface="Arial"/>
              </a:rPr>
              <a:t>l</a:t>
            </a:r>
            <a:r>
              <a:rPr sz="700" spc="-78" dirty="0">
                <a:solidFill>
                  <a:srgbClr val="4D4659"/>
                </a:solidFill>
                <a:latin typeface="Arial"/>
                <a:cs typeface="Arial"/>
              </a:rPr>
              <a:t>e deadwood </a:t>
            </a:r>
            <a:r>
              <a:rPr sz="500" spc="-78" dirty="0">
                <a:solidFill>
                  <a:srgbClr val="626472"/>
                </a:solidFill>
                <a:latin typeface="Arial"/>
                <a:cs typeface="Arial"/>
              </a:rPr>
              <a:t>2 </a:t>
            </a:r>
            <a:r>
              <a:rPr sz="700" spc="-78" dirty="0">
                <a:solidFill>
                  <a:srgbClr val="621F4D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  <a:p>
            <a:pPr marL="12700" marR="13335">
              <a:lnSpc>
                <a:spcPts val="770"/>
              </a:lnSpc>
              <a:spcBef>
                <a:spcPts val="3"/>
              </a:spcBef>
            </a:pPr>
            <a:r>
              <a:rPr sz="600" spc="-24" dirty="0">
                <a:solidFill>
                  <a:srgbClr val="4D4659"/>
                </a:solidFill>
                <a:latin typeface="Arial"/>
                <a:cs typeface="Arial"/>
              </a:rPr>
              <a:t>no ba</a:t>
            </a:r>
            <a:r>
              <a:rPr sz="600" spc="-24" dirty="0">
                <a:solidFill>
                  <a:srgbClr val="626472"/>
                </a:solidFill>
                <a:latin typeface="Arial"/>
                <a:cs typeface="Arial"/>
              </a:rPr>
              <a:t>c</a:t>
            </a:r>
            <a:r>
              <a:rPr sz="600" spc="-24" dirty="0">
                <a:solidFill>
                  <a:srgbClr val="4D4659"/>
                </a:solidFill>
                <a:latin typeface="Arial"/>
                <a:cs typeface="Arial"/>
              </a:rPr>
              <a:t>k</a:t>
            </a:r>
            <a:r>
              <a:rPr sz="600" spc="-24" dirty="0">
                <a:solidFill>
                  <a:srgbClr val="626472"/>
                </a:solidFill>
                <a:latin typeface="Arial"/>
                <a:cs typeface="Arial"/>
              </a:rPr>
              <a:t>w</a:t>
            </a:r>
            <a:r>
              <a:rPr sz="600" spc="-24" dirty="0">
                <a:solidFill>
                  <a:srgbClr val="4D4659"/>
                </a:solidFill>
                <a:latin typeface="Arial"/>
                <a:cs typeface="Arial"/>
              </a:rPr>
              <a:t>ard correcti</a:t>
            </a:r>
            <a:r>
              <a:rPr sz="600" spc="-24" dirty="0">
                <a:solidFill>
                  <a:srgbClr val="626472"/>
                </a:solidFill>
                <a:latin typeface="Arial"/>
                <a:cs typeface="Arial"/>
              </a:rPr>
              <a:t>o</a:t>
            </a:r>
            <a:r>
              <a:rPr sz="600" spc="-24" dirty="0">
                <a:solidFill>
                  <a:srgbClr val="4D4659"/>
                </a:solidFill>
                <a:latin typeface="Arial"/>
                <a:cs typeface="Arial"/>
              </a:rPr>
              <a:t>n </a:t>
            </a:r>
            <a:r>
              <a:rPr sz="500" spc="-24" dirty="0">
                <a:solidFill>
                  <a:srgbClr val="4D4659"/>
                </a:solidFill>
                <a:latin typeface="Arial"/>
                <a:cs typeface="Arial"/>
              </a:rPr>
              <a:t>+ </a:t>
            </a:r>
            <a:r>
              <a:rPr sz="700" spc="-2" dirty="0">
                <a:solidFill>
                  <a:srgbClr val="626472"/>
                </a:solidFill>
                <a:latin typeface="Times New Roman"/>
                <a:cs typeface="Times New Roman"/>
              </a:rPr>
              <a:t>n</a:t>
            </a:r>
            <a:r>
              <a:rPr sz="700" spc="-2" dirty="0">
                <a:solidFill>
                  <a:srgbClr val="4D4659"/>
                </a:solidFill>
                <a:latin typeface="Times New Roman"/>
                <a:cs typeface="Times New Roman"/>
              </a:rPr>
              <a:t>o</a:t>
            </a:r>
            <a:endParaRPr sz="700">
              <a:latin typeface="Times New Roman"/>
              <a:cs typeface="Times New Roman"/>
            </a:endParaRPr>
          </a:p>
          <a:p>
            <a:pPr marL="12700" marR="13335">
              <a:lnSpc>
                <a:spcPts val="745"/>
              </a:lnSpc>
            </a:pPr>
            <a:r>
              <a:rPr sz="700" spc="-80" dirty="0">
                <a:solidFill>
                  <a:srgbClr val="4D4659"/>
                </a:solidFill>
                <a:latin typeface="Arial"/>
                <a:cs typeface="Arial"/>
              </a:rPr>
              <a:t>nu</a:t>
            </a:r>
            <a:r>
              <a:rPr sz="700" spc="-80" dirty="0">
                <a:solidFill>
                  <a:srgbClr val="4F4887"/>
                </a:solidFill>
                <a:latin typeface="Arial"/>
                <a:cs typeface="Arial"/>
              </a:rPr>
              <a:t>ll </a:t>
            </a:r>
            <a:r>
              <a:rPr sz="500" spc="-80" dirty="0">
                <a:solidFill>
                  <a:srgbClr val="4D4659"/>
                </a:solidFill>
                <a:latin typeface="Arial"/>
                <a:cs typeface="Arial"/>
              </a:rPr>
              <a:t>+</a:t>
            </a:r>
            <a:r>
              <a:rPr sz="700" i="1" spc="38" dirty="0">
                <a:solidFill>
                  <a:srgbClr val="4D4659"/>
                </a:solidFill>
                <a:latin typeface="Times New Roman"/>
                <a:cs typeface="Times New Roman"/>
              </a:rPr>
              <a:t>SO</a:t>
            </a:r>
            <a:r>
              <a:rPr sz="700" i="1" spc="38" dirty="0">
                <a:solidFill>
                  <a:srgbClr val="5D3456"/>
                </a:solidFill>
                <a:latin typeface="Times New Roman"/>
                <a:cs typeface="Times New Roman"/>
              </a:rPr>
              <a:t>T</a:t>
            </a:r>
            <a:r>
              <a:rPr sz="700" i="1" spc="38" dirty="0">
                <a:solidFill>
                  <a:srgbClr val="8E6495"/>
                </a:solidFill>
                <a:latin typeface="Times New Roman"/>
                <a:cs typeface="Times New Roman"/>
              </a:rPr>
              <a:t>; </a:t>
            </a:r>
            <a:r>
              <a:rPr sz="700" spc="-80" dirty="0">
                <a:solidFill>
                  <a:srgbClr val="4D4659"/>
                </a:solidFill>
                <a:latin typeface="Arial"/>
                <a:cs typeface="Arial"/>
              </a:rPr>
              <a:t>stump appro</a:t>
            </a:r>
            <a:r>
              <a:rPr sz="700" spc="-80" dirty="0">
                <a:solidFill>
                  <a:srgbClr val="626472"/>
                </a:solidFill>
                <a:latin typeface="Arial"/>
                <a:cs typeface="Arial"/>
              </a:rPr>
              <a:t>xim</a:t>
            </a:r>
            <a:r>
              <a:rPr sz="700" spc="-80" dirty="0">
                <a:solidFill>
                  <a:srgbClr val="4D4659"/>
                </a:solidFill>
                <a:latin typeface="Arial"/>
                <a:cs typeface="Arial"/>
              </a:rPr>
              <a:t>ated</a:t>
            </a:r>
            <a:endParaRPr sz="700">
              <a:latin typeface="Arial"/>
              <a:cs typeface="Arial"/>
            </a:endParaRPr>
          </a:p>
          <a:p>
            <a:pPr marL="12700" marR="13335">
              <a:lnSpc>
                <a:spcPts val="770"/>
              </a:lnSpc>
              <a:spcBef>
                <a:spcPts val="1"/>
              </a:spcBef>
            </a:pPr>
            <a:r>
              <a:rPr sz="600" spc="-9" dirty="0">
                <a:solidFill>
                  <a:srgbClr val="4D4659"/>
                </a:solidFill>
                <a:latin typeface="Times New Roman"/>
                <a:cs typeface="Times New Roman"/>
              </a:rPr>
              <a:t>acc</a:t>
            </a:r>
            <a:r>
              <a:rPr sz="600" spc="-9" dirty="0">
                <a:solidFill>
                  <a:srgbClr val="5D3456"/>
                </a:solidFill>
                <a:latin typeface="Times New Roman"/>
                <a:cs typeface="Times New Roman"/>
              </a:rPr>
              <a:t>e</a:t>
            </a:r>
            <a:r>
              <a:rPr sz="600" spc="-9" dirty="0">
                <a:solidFill>
                  <a:srgbClr val="4D4659"/>
                </a:solidFill>
                <a:latin typeface="Times New Roman"/>
                <a:cs typeface="Times New Roman"/>
              </a:rPr>
              <a:t>ss</a:t>
            </a:r>
            <a:r>
              <a:rPr sz="600" spc="-9" dirty="0">
                <a:solidFill>
                  <a:srgbClr val="4F4887"/>
                </a:solidFill>
                <a:latin typeface="Times New Roman"/>
                <a:cs typeface="Times New Roman"/>
              </a:rPr>
              <a:t>i</a:t>
            </a:r>
            <a:r>
              <a:rPr sz="600" spc="-9" dirty="0">
                <a:solidFill>
                  <a:srgbClr val="4D4659"/>
                </a:solidFill>
                <a:latin typeface="Times New Roman"/>
                <a:cs typeface="Times New Roman"/>
              </a:rPr>
              <a:t>b</a:t>
            </a:r>
            <a:r>
              <a:rPr sz="600" spc="-9" dirty="0">
                <a:solidFill>
                  <a:srgbClr val="626472"/>
                </a:solidFill>
                <a:latin typeface="Times New Roman"/>
                <a:cs typeface="Times New Roman"/>
              </a:rPr>
              <a:t>l</a:t>
            </a:r>
            <a:r>
              <a:rPr sz="600" spc="-9" dirty="0">
                <a:solidFill>
                  <a:srgbClr val="4D4659"/>
                </a:solidFill>
                <a:latin typeface="Times New Roman"/>
                <a:cs typeface="Times New Roman"/>
              </a:rPr>
              <a:t>e </a:t>
            </a:r>
            <a:r>
              <a:rPr sz="700" spc="-9" dirty="0">
                <a:solidFill>
                  <a:srgbClr val="4D4659"/>
                </a:solidFill>
                <a:latin typeface="Times New Roman"/>
                <a:cs typeface="Times New Roman"/>
              </a:rPr>
              <a:t>part</a:t>
            </a:r>
            <a:r>
              <a:rPr sz="700" spc="-9" dirty="0">
                <a:solidFill>
                  <a:srgbClr val="8E6495"/>
                </a:solidFill>
                <a:latin typeface="Times New Roman"/>
                <a:cs typeface="Times New Roman"/>
              </a:rPr>
              <a:t>: </a:t>
            </a:r>
            <a:r>
              <a:rPr sz="600" spc="-9" dirty="0">
                <a:solidFill>
                  <a:srgbClr val="4D4659"/>
                </a:solidFill>
                <a:latin typeface="Times New Roman"/>
                <a:cs typeface="Times New Roman"/>
              </a:rPr>
              <a:t>forest </a:t>
            </a:r>
            <a:r>
              <a:rPr sz="500" spc="0" dirty="0">
                <a:solidFill>
                  <a:srgbClr val="426775"/>
                </a:solidFill>
                <a:latin typeface="Arial"/>
                <a:cs typeface="Arial"/>
              </a:rPr>
              <a:t>+</a:t>
            </a:r>
            <a:endParaRPr sz="500">
              <a:latin typeface="Arial"/>
              <a:cs typeface="Arial"/>
            </a:endParaRPr>
          </a:p>
          <a:p>
            <a:pPr marL="12700" marR="13335">
              <a:lnSpc>
                <a:spcPts val="715"/>
              </a:lnSpc>
            </a:pPr>
            <a:r>
              <a:rPr sz="700" spc="-67" dirty="0">
                <a:solidFill>
                  <a:srgbClr val="4D4659"/>
                </a:solidFill>
                <a:latin typeface="Arial"/>
                <a:cs typeface="Arial"/>
              </a:rPr>
              <a:t>length </a:t>
            </a:r>
            <a:r>
              <a:rPr sz="500" spc="-67" dirty="0">
                <a:solidFill>
                  <a:srgbClr val="626472"/>
                </a:solidFill>
                <a:latin typeface="Arial"/>
                <a:cs typeface="Arial"/>
              </a:rPr>
              <a:t>2 </a:t>
            </a:r>
            <a:r>
              <a:rPr sz="700" spc="-67" dirty="0">
                <a:solidFill>
                  <a:srgbClr val="621F4D"/>
                </a:solidFill>
                <a:latin typeface="Arial"/>
                <a:cs typeface="Arial"/>
              </a:rPr>
              <a:t>1</a:t>
            </a:r>
            <a:r>
              <a:rPr sz="700" spc="-67" dirty="0">
                <a:solidFill>
                  <a:srgbClr val="626472"/>
                </a:solidFill>
                <a:latin typeface="Arial"/>
                <a:cs typeface="Arial"/>
              </a:rPr>
              <a:t>m </a:t>
            </a:r>
            <a:r>
              <a:rPr sz="500" spc="-67" dirty="0">
                <a:solidFill>
                  <a:srgbClr val="4D4659"/>
                </a:solidFill>
                <a:latin typeface="Arial"/>
                <a:cs typeface="Arial"/>
              </a:rPr>
              <a:t>+ </a:t>
            </a:r>
            <a:r>
              <a:rPr sz="700" spc="-67" dirty="0">
                <a:solidFill>
                  <a:srgbClr val="626472"/>
                </a:solidFill>
                <a:latin typeface="Arial"/>
                <a:cs typeface="Arial"/>
              </a:rPr>
              <a:t>st</a:t>
            </a:r>
            <a:r>
              <a:rPr sz="700" spc="-67" dirty="0">
                <a:solidFill>
                  <a:srgbClr val="4D4659"/>
                </a:solidFill>
                <a:latin typeface="Arial"/>
                <a:cs typeface="Arial"/>
              </a:rPr>
              <a:t>umps and dead</a:t>
            </a:r>
            <a:endParaRPr sz="700">
              <a:latin typeface="Arial"/>
              <a:cs typeface="Arial"/>
            </a:endParaRPr>
          </a:p>
          <a:p>
            <a:pPr marL="12700" marR="708568">
              <a:lnSpc>
                <a:spcPts val="689"/>
              </a:lnSpc>
              <a:spcBef>
                <a:spcPts val="69"/>
              </a:spcBef>
            </a:pPr>
            <a:r>
              <a:rPr sz="600" spc="0" dirty="0">
                <a:solidFill>
                  <a:srgbClr val="4D4659"/>
                </a:solidFill>
                <a:latin typeface="Times New Roman"/>
                <a:cs typeface="Times New Roman"/>
              </a:rPr>
              <a:t>altogether altogether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60267" y="1068554"/>
            <a:ext cx="1285352" cy="860981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marR="443">
              <a:lnSpc>
                <a:spcPct val="95825"/>
              </a:lnSpc>
            </a:pPr>
            <a:r>
              <a:rPr sz="600" spc="-35" dirty="0">
                <a:solidFill>
                  <a:srgbClr val="4F8ED8"/>
                </a:solidFill>
                <a:latin typeface="Arial"/>
                <a:cs typeface="Arial"/>
              </a:rPr>
              <a:t>denominator</a:t>
            </a:r>
            <a:endParaRPr sz="600">
              <a:latin typeface="Arial"/>
              <a:cs typeface="Arial"/>
            </a:endParaRPr>
          </a:p>
          <a:p>
            <a:pPr marL="12700" marR="443">
              <a:lnSpc>
                <a:spcPts val="765"/>
              </a:lnSpc>
              <a:spcBef>
                <a:spcPts val="38"/>
              </a:spcBef>
            </a:pPr>
            <a:r>
              <a:rPr sz="700" spc="-74" dirty="0">
                <a:solidFill>
                  <a:srgbClr val="4D4659"/>
                </a:solidFill>
                <a:latin typeface="Arial"/>
                <a:cs typeface="Arial"/>
              </a:rPr>
              <a:t>state </a:t>
            </a:r>
            <a:r>
              <a:rPr sz="700" spc="-74" dirty="0">
                <a:solidFill>
                  <a:srgbClr val="626472"/>
                </a:solidFill>
                <a:latin typeface="Arial"/>
                <a:cs typeface="Arial"/>
              </a:rPr>
              <a:t>v</a:t>
            </a:r>
            <a:r>
              <a:rPr sz="700" spc="-74" dirty="0">
                <a:solidFill>
                  <a:srgbClr val="4D4659"/>
                </a:solidFill>
                <a:latin typeface="Arial"/>
                <a:cs typeface="Arial"/>
              </a:rPr>
              <a:t>ariab</a:t>
            </a:r>
            <a:r>
              <a:rPr sz="700" spc="-74" dirty="0">
                <a:solidFill>
                  <a:srgbClr val="4F4887"/>
                </a:solidFill>
                <a:latin typeface="Arial"/>
                <a:cs typeface="Arial"/>
              </a:rPr>
              <a:t>l</a:t>
            </a:r>
            <a:r>
              <a:rPr sz="700" spc="-74" dirty="0">
                <a:solidFill>
                  <a:srgbClr val="36333B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L="12700" marR="443">
              <a:lnSpc>
                <a:spcPts val="720"/>
              </a:lnSpc>
            </a:pPr>
            <a:r>
              <a:rPr sz="700" spc="-74" dirty="0">
                <a:solidFill>
                  <a:srgbClr val="4D4659"/>
                </a:solidFill>
                <a:latin typeface="Arial"/>
                <a:cs typeface="Arial"/>
              </a:rPr>
              <a:t>stand area </a:t>
            </a:r>
            <a:r>
              <a:rPr sz="600" spc="-43" dirty="0">
                <a:solidFill>
                  <a:srgbClr val="4D4659"/>
                </a:solidFill>
                <a:latin typeface="Times New Roman"/>
                <a:cs typeface="Times New Roman"/>
              </a:rPr>
              <a:t>(plot  </a:t>
            </a:r>
            <a:r>
              <a:rPr sz="700" spc="-74" dirty="0">
                <a:solidFill>
                  <a:srgbClr val="4D4659"/>
                </a:solidFill>
                <a:latin typeface="Arial"/>
                <a:cs typeface="Arial"/>
              </a:rPr>
              <a:t>centre</a:t>
            </a:r>
            <a:r>
              <a:rPr sz="700" spc="-74" dirty="0">
                <a:solidFill>
                  <a:srgbClr val="7E8082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  <a:p>
            <a:pPr marL="12700" marR="443">
              <a:lnSpc>
                <a:spcPts val="770"/>
              </a:lnSpc>
              <a:spcBef>
                <a:spcPts val="2"/>
              </a:spcBef>
            </a:pPr>
            <a:r>
              <a:rPr sz="700" spc="-75" dirty="0">
                <a:solidFill>
                  <a:srgbClr val="4D4659"/>
                </a:solidFill>
                <a:latin typeface="Arial"/>
                <a:cs typeface="Arial"/>
              </a:rPr>
              <a:t>no back</a:t>
            </a:r>
            <a:r>
              <a:rPr sz="700" spc="-75" dirty="0">
                <a:solidFill>
                  <a:srgbClr val="626472"/>
                </a:solidFill>
                <a:latin typeface="Arial"/>
                <a:cs typeface="Arial"/>
              </a:rPr>
              <a:t>w</a:t>
            </a:r>
            <a:r>
              <a:rPr sz="700" spc="-75" dirty="0">
                <a:solidFill>
                  <a:srgbClr val="4D4659"/>
                </a:solidFill>
                <a:latin typeface="Arial"/>
                <a:cs typeface="Arial"/>
              </a:rPr>
              <a:t>ard correct</a:t>
            </a:r>
            <a:r>
              <a:rPr sz="700" spc="-75" dirty="0">
                <a:solidFill>
                  <a:srgbClr val="626472"/>
                </a:solidFill>
                <a:latin typeface="Arial"/>
                <a:cs typeface="Arial"/>
              </a:rPr>
              <a:t>io</a:t>
            </a:r>
            <a:r>
              <a:rPr sz="700" spc="-75" dirty="0">
                <a:solidFill>
                  <a:srgbClr val="4D4659"/>
                </a:solidFill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  <a:p>
            <a:pPr marL="12700" indent="0">
              <a:lnSpc>
                <a:spcPts val="689"/>
              </a:lnSpc>
            </a:pPr>
            <a:r>
              <a:rPr sz="600" spc="-49" dirty="0">
                <a:solidFill>
                  <a:srgbClr val="4D4659"/>
                </a:solidFill>
                <a:latin typeface="Arial"/>
                <a:cs typeface="Arial"/>
              </a:rPr>
              <a:t>p</a:t>
            </a:r>
            <a:r>
              <a:rPr sz="600" spc="-17" dirty="0">
                <a:solidFill>
                  <a:srgbClr val="4D4659"/>
                </a:solidFill>
                <a:latin typeface="Arial"/>
                <a:cs typeface="Arial"/>
              </a:rPr>
              <a:t>r</a:t>
            </a:r>
            <a:r>
              <a:rPr sz="600" spc="-53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600" spc="-49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600" spc="-49" dirty="0">
                <a:solidFill>
                  <a:srgbClr val="4F4887"/>
                </a:solidFill>
                <a:latin typeface="Arial"/>
                <a:cs typeface="Arial"/>
              </a:rPr>
              <a:t>u</a:t>
            </a:r>
            <a:r>
              <a:rPr sz="600" spc="-26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600" spc="-42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600" spc="-20" dirty="0">
                <a:solidFill>
                  <a:srgbClr val="4F4887"/>
                </a:solidFill>
                <a:latin typeface="Arial"/>
                <a:cs typeface="Arial"/>
              </a:rPr>
              <a:t>i</a:t>
            </a:r>
            <a:r>
              <a:rPr sz="600" spc="-45" dirty="0">
                <a:solidFill>
                  <a:srgbClr val="4D4659"/>
                </a:solidFill>
                <a:latin typeface="Arial"/>
                <a:cs typeface="Arial"/>
              </a:rPr>
              <a:t>v</a:t>
            </a:r>
            <a:r>
              <a:rPr sz="600" spc="-30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600" spc="60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600" spc="-14" dirty="0">
                <a:solidFill>
                  <a:srgbClr val="4D4659"/>
                </a:solidFill>
                <a:latin typeface="Arial"/>
                <a:cs typeface="Arial"/>
              </a:rPr>
              <a:t>f</a:t>
            </a:r>
            <a:r>
              <a:rPr sz="600" spc="-58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600" spc="-17" dirty="0">
                <a:solidFill>
                  <a:srgbClr val="4D4659"/>
                </a:solidFill>
                <a:latin typeface="Arial"/>
                <a:cs typeface="Arial"/>
              </a:rPr>
              <a:t>r</a:t>
            </a:r>
            <a:r>
              <a:rPr sz="600" spc="-58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600" spc="-20" dirty="0">
                <a:solidFill>
                  <a:srgbClr val="4D4659"/>
                </a:solidFill>
                <a:latin typeface="Arial"/>
                <a:cs typeface="Arial"/>
              </a:rPr>
              <a:t>st</a:t>
            </a:r>
            <a:r>
              <a:rPr sz="600" spc="10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600" spc="-44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600" spc="-17" dirty="0">
                <a:solidFill>
                  <a:srgbClr val="4D4659"/>
                </a:solidFill>
                <a:latin typeface="Arial"/>
                <a:cs typeface="Arial"/>
              </a:rPr>
              <a:t>r</a:t>
            </a:r>
            <a:r>
              <a:rPr sz="600" spc="-58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600" spc="-30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600" spc="-14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600" spc="-46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600" spc="-13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600" spc="2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600" spc="-36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600" spc="-17" dirty="0">
                <a:solidFill>
                  <a:srgbClr val="4D4659"/>
                </a:solidFill>
                <a:latin typeface="Arial"/>
                <a:cs typeface="Arial"/>
              </a:rPr>
              <a:t>r</a:t>
            </a:r>
            <a:r>
              <a:rPr sz="600" spc="-60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600" spc="-35" dirty="0">
                <a:solidFill>
                  <a:srgbClr val="4F4887"/>
                </a:solidFill>
                <a:latin typeface="Arial"/>
                <a:cs typeface="Arial"/>
              </a:rPr>
              <a:t>i</a:t>
            </a:r>
            <a:r>
              <a:rPr sz="600" spc="-46" dirty="0">
                <a:solidFill>
                  <a:srgbClr val="4D4659"/>
                </a:solidFill>
                <a:latin typeface="Arial"/>
                <a:cs typeface="Arial"/>
              </a:rPr>
              <a:t>n</a:t>
            </a:r>
            <a:r>
              <a:rPr sz="600" spc="0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600" spc="-44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600" spc="-9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600" spc="0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600" spc="-3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600" spc="-1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600" spc="0" dirty="0">
                <a:solidFill>
                  <a:srgbClr val="4D4659"/>
                </a:solidFill>
                <a:latin typeface="Arial"/>
                <a:cs typeface="Arial"/>
              </a:rPr>
              <a:t>en</a:t>
            </a:r>
            <a:r>
              <a:rPr sz="600" spc="-50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600" spc="0" dirty="0">
                <a:solidFill>
                  <a:srgbClr val="4D4659"/>
                </a:solidFill>
                <a:latin typeface="Arial"/>
                <a:cs typeface="Arial"/>
              </a:rPr>
              <a:t>re </a:t>
            </a:r>
            <a:r>
              <a:rPr sz="600" spc="-46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600" spc="-13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600" spc="12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600" spc="-46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600" spc="-37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600" spc="-59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600" spc="-35" dirty="0">
                <a:solidFill>
                  <a:srgbClr val="4F4887"/>
                </a:solidFill>
                <a:latin typeface="Arial"/>
                <a:cs typeface="Arial"/>
              </a:rPr>
              <a:t>i</a:t>
            </a:r>
            <a:r>
              <a:rPr sz="600" spc="-19" dirty="0">
                <a:solidFill>
                  <a:srgbClr val="4D4659"/>
                </a:solidFill>
                <a:latin typeface="Arial"/>
                <a:cs typeface="Arial"/>
              </a:rPr>
              <a:t>b</a:t>
            </a:r>
            <a:r>
              <a:rPr sz="600" spc="-35" dirty="0">
                <a:solidFill>
                  <a:srgbClr val="626472"/>
                </a:solidFill>
                <a:latin typeface="Arial"/>
                <a:cs typeface="Arial"/>
              </a:rPr>
              <a:t>l</a:t>
            </a:r>
            <a:r>
              <a:rPr sz="600" spc="-26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600" spc="4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600" spc="-54" dirty="0">
                <a:solidFill>
                  <a:srgbClr val="4D4659"/>
                </a:solidFill>
                <a:latin typeface="Arial"/>
                <a:cs typeface="Arial"/>
              </a:rPr>
              <a:t>p</a:t>
            </a:r>
            <a:r>
              <a:rPr sz="600" spc="-58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600" spc="-23" dirty="0">
                <a:solidFill>
                  <a:srgbClr val="4D4659"/>
                </a:solidFill>
                <a:latin typeface="Arial"/>
                <a:cs typeface="Arial"/>
              </a:rPr>
              <a:t>r</a:t>
            </a:r>
            <a:r>
              <a:rPr sz="600" spc="-41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600" spc="-19" dirty="0">
                <a:solidFill>
                  <a:srgbClr val="8E6495"/>
                </a:solidFill>
                <a:latin typeface="Arial"/>
                <a:cs typeface="Arial"/>
              </a:rPr>
              <a:t>:</a:t>
            </a:r>
            <a:r>
              <a:rPr sz="600" spc="-18" dirty="0">
                <a:solidFill>
                  <a:srgbClr val="8E6495"/>
                </a:solidFill>
                <a:latin typeface="Arial"/>
                <a:cs typeface="Arial"/>
              </a:rPr>
              <a:t> </a:t>
            </a:r>
            <a:r>
              <a:rPr sz="600" spc="0" dirty="0">
                <a:solidFill>
                  <a:srgbClr val="4D4659"/>
                </a:solidFill>
                <a:latin typeface="Arial"/>
                <a:cs typeface="Arial"/>
              </a:rPr>
              <a:t>f</a:t>
            </a:r>
            <a:r>
              <a:rPr sz="600" spc="-29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600" spc="0" dirty="0">
                <a:solidFill>
                  <a:srgbClr val="4D4659"/>
                </a:solidFill>
                <a:latin typeface="Arial"/>
                <a:cs typeface="Arial"/>
              </a:rPr>
              <a:t>r</a:t>
            </a:r>
            <a:r>
              <a:rPr sz="6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600" spc="0" dirty="0">
                <a:solidFill>
                  <a:srgbClr val="4D4659"/>
                </a:solidFill>
                <a:latin typeface="Arial"/>
                <a:cs typeface="Arial"/>
              </a:rPr>
              <a:t>st</a:t>
            </a:r>
            <a:endParaRPr sz="600">
              <a:latin typeface="Arial"/>
              <a:cs typeface="Arial"/>
            </a:endParaRPr>
          </a:p>
          <a:p>
            <a:pPr marL="12700" marR="443">
              <a:lnSpc>
                <a:spcPts val="690"/>
              </a:lnSpc>
              <a:spcBef>
                <a:spcPts val="112"/>
              </a:spcBef>
            </a:pPr>
            <a:r>
              <a:rPr sz="700" spc="-80" dirty="0">
                <a:solidFill>
                  <a:srgbClr val="4D4659"/>
                </a:solidFill>
                <a:latin typeface="Arial"/>
                <a:cs typeface="Arial"/>
              </a:rPr>
              <a:t>nu</a:t>
            </a:r>
            <a:r>
              <a:rPr sz="700" spc="-80" dirty="0">
                <a:solidFill>
                  <a:srgbClr val="4F4887"/>
                </a:solidFill>
                <a:latin typeface="Arial"/>
                <a:cs typeface="Arial"/>
              </a:rPr>
              <a:t>ll</a:t>
            </a:r>
            <a:endParaRPr sz="700">
              <a:latin typeface="Arial"/>
              <a:cs typeface="Arial"/>
            </a:endParaRPr>
          </a:p>
          <a:p>
            <a:pPr marL="12700" marR="954946">
              <a:lnSpc>
                <a:spcPts val="689"/>
              </a:lnSpc>
              <a:spcBef>
                <a:spcPts val="0"/>
              </a:spcBef>
            </a:pPr>
            <a:r>
              <a:rPr sz="600" spc="0" dirty="0">
                <a:solidFill>
                  <a:srgbClr val="4D4659"/>
                </a:solidFill>
                <a:latin typeface="Times New Roman"/>
                <a:cs typeface="Times New Roman"/>
              </a:rPr>
              <a:t>altogether altogether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8468" y="1160423"/>
            <a:ext cx="774210" cy="771091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marR="13334">
              <a:lnSpc>
                <a:spcPct val="95825"/>
              </a:lnSpc>
            </a:pPr>
            <a:r>
              <a:rPr sz="600" spc="4" dirty="0">
                <a:solidFill>
                  <a:srgbClr val="4F8ED8"/>
                </a:solidFill>
                <a:latin typeface="Times New Roman"/>
                <a:cs typeface="Times New Roman"/>
              </a:rPr>
              <a:t>state or change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ts val="785"/>
              </a:lnSpc>
              <a:spcBef>
                <a:spcPts val="39"/>
              </a:spcBef>
            </a:pPr>
            <a:r>
              <a:rPr sz="700" spc="-72" dirty="0">
                <a:solidFill>
                  <a:srgbClr val="4F8ED8"/>
                </a:solidFill>
                <a:latin typeface="Arial"/>
                <a:cs typeface="Arial"/>
              </a:rPr>
              <a:t>local density contribution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</a:pPr>
            <a:r>
              <a:rPr sz="600" spc="0" dirty="0">
                <a:solidFill>
                  <a:srgbClr val="4F8ED8"/>
                </a:solidFill>
                <a:latin typeface="Times New Roman"/>
                <a:cs typeface="Times New Roman"/>
              </a:rPr>
              <a:t>version</a:t>
            </a:r>
            <a:endParaRPr sz="600">
              <a:latin typeface="Times New Roman"/>
              <a:cs typeface="Times New Roman"/>
            </a:endParaRPr>
          </a:p>
          <a:p>
            <a:pPr marL="12700" marR="260202" indent="0">
              <a:lnSpc>
                <a:spcPts val="689"/>
              </a:lnSpc>
              <a:spcBef>
                <a:spcPts val="75"/>
              </a:spcBef>
            </a:pPr>
            <a:r>
              <a:rPr sz="600" spc="-28" dirty="0">
                <a:solidFill>
                  <a:srgbClr val="4F8ED8"/>
                </a:solidFill>
                <a:latin typeface="Arial"/>
                <a:cs typeface="Arial"/>
              </a:rPr>
              <a:t>definition variant </a:t>
            </a:r>
            <a:endParaRPr sz="600">
              <a:latin typeface="Arial"/>
              <a:cs typeface="Arial"/>
            </a:endParaRPr>
          </a:p>
          <a:p>
            <a:pPr marL="12700" marR="260202">
              <a:lnSpc>
                <a:spcPts val="689"/>
              </a:lnSpc>
              <a:spcBef>
                <a:spcPts val="100"/>
              </a:spcBef>
            </a:pPr>
            <a:r>
              <a:rPr sz="600" spc="-21" dirty="0">
                <a:solidFill>
                  <a:srgbClr val="4F8ED8"/>
                </a:solidFill>
                <a:latin typeface="Arial"/>
                <a:cs typeface="Arial"/>
              </a:rPr>
              <a:t>area domain </a:t>
            </a:r>
            <a:endParaRPr sz="500">
              <a:latin typeface="Arial"/>
              <a:cs typeface="Arial"/>
            </a:endParaRPr>
          </a:p>
          <a:p>
            <a:pPr marL="12700" marR="260202">
              <a:lnSpc>
                <a:spcPts val="574"/>
              </a:lnSpc>
              <a:spcBef>
                <a:spcPts val="100"/>
              </a:spcBef>
            </a:pPr>
            <a:r>
              <a:rPr sz="500" spc="10" dirty="0">
                <a:solidFill>
                  <a:srgbClr val="4F8ED8"/>
                </a:solidFill>
                <a:latin typeface="Arial"/>
                <a:cs typeface="Arial"/>
              </a:rPr>
              <a:t>population</a:t>
            </a:r>
            <a:endParaRPr sz="5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98"/>
              </a:spcBef>
            </a:pPr>
            <a:r>
              <a:rPr sz="600" spc="-25" dirty="0">
                <a:solidFill>
                  <a:srgbClr val="4F8ED8"/>
                </a:solidFill>
                <a:latin typeface="Arial"/>
                <a:cs typeface="Arial"/>
              </a:rPr>
              <a:t>area domain</a:t>
            </a:r>
            <a:endParaRPr sz="600">
              <a:latin typeface="Arial"/>
              <a:cs typeface="Arial"/>
            </a:endParaRPr>
          </a:p>
          <a:p>
            <a:pPr marL="12700" marR="13334">
              <a:lnSpc>
                <a:spcPts val="740"/>
              </a:lnSpc>
              <a:spcBef>
                <a:spcPts val="37"/>
              </a:spcBef>
            </a:pPr>
            <a:r>
              <a:rPr sz="700" spc="-83" dirty="0">
                <a:solidFill>
                  <a:srgbClr val="4F8ED8"/>
                </a:solidFill>
                <a:latin typeface="Arial"/>
                <a:cs typeface="Arial"/>
              </a:rPr>
              <a:t>subpopulation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45867" y="1160423"/>
            <a:ext cx="774210" cy="771091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 marR="13335">
              <a:lnSpc>
                <a:spcPct val="95825"/>
              </a:lnSpc>
            </a:pPr>
            <a:r>
              <a:rPr sz="600" spc="4" dirty="0">
                <a:solidFill>
                  <a:srgbClr val="4F8ED8"/>
                </a:solidFill>
                <a:latin typeface="Times New Roman"/>
                <a:cs typeface="Times New Roman"/>
              </a:rPr>
              <a:t>state or change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ts val="765"/>
              </a:lnSpc>
              <a:spcBef>
                <a:spcPts val="38"/>
              </a:spcBef>
            </a:pPr>
            <a:r>
              <a:rPr sz="700" spc="-72" dirty="0">
                <a:solidFill>
                  <a:srgbClr val="4F8ED8"/>
                </a:solidFill>
                <a:latin typeface="Arial"/>
                <a:cs typeface="Arial"/>
              </a:rPr>
              <a:t>local density contribution</a:t>
            </a:r>
            <a:endParaRPr sz="700">
              <a:latin typeface="Arial"/>
              <a:cs typeface="Arial"/>
            </a:endParaRPr>
          </a:p>
          <a:p>
            <a:pPr marL="15748" marR="13335">
              <a:lnSpc>
                <a:spcPct val="95825"/>
              </a:lnSpc>
              <a:spcBef>
                <a:spcPts val="21"/>
              </a:spcBef>
            </a:pPr>
            <a:r>
              <a:rPr sz="600" spc="0" dirty="0">
                <a:solidFill>
                  <a:srgbClr val="4F8ED8"/>
                </a:solidFill>
                <a:latin typeface="Times New Roman"/>
                <a:cs typeface="Times New Roman"/>
              </a:rPr>
              <a:t>version</a:t>
            </a:r>
            <a:endParaRPr sz="600">
              <a:latin typeface="Times New Roman"/>
              <a:cs typeface="Times New Roman"/>
            </a:endParaRPr>
          </a:p>
          <a:p>
            <a:pPr marL="12700" marR="260202" indent="0">
              <a:lnSpc>
                <a:spcPts val="689"/>
              </a:lnSpc>
              <a:spcBef>
                <a:spcPts val="75"/>
              </a:spcBef>
            </a:pPr>
            <a:r>
              <a:rPr sz="600" spc="-22" dirty="0">
                <a:solidFill>
                  <a:srgbClr val="4F8ED8"/>
                </a:solidFill>
                <a:latin typeface="Arial"/>
                <a:cs typeface="Arial"/>
              </a:rPr>
              <a:t>definition variant area domain population</a:t>
            </a:r>
            <a:endParaRPr sz="600">
              <a:latin typeface="Arial"/>
              <a:cs typeface="Arial"/>
            </a:endParaRPr>
          </a:p>
          <a:p>
            <a:pPr marL="15748" marR="13335">
              <a:lnSpc>
                <a:spcPct val="95825"/>
              </a:lnSpc>
              <a:spcBef>
                <a:spcPts val="78"/>
              </a:spcBef>
            </a:pPr>
            <a:r>
              <a:rPr sz="600" spc="-25" dirty="0">
                <a:solidFill>
                  <a:srgbClr val="4F8ED8"/>
                </a:solidFill>
                <a:latin typeface="Arial"/>
                <a:cs typeface="Arial"/>
              </a:rPr>
              <a:t>area domain</a:t>
            </a:r>
            <a:endParaRPr sz="600">
              <a:latin typeface="Arial"/>
              <a:cs typeface="Arial"/>
            </a:endParaRPr>
          </a:p>
          <a:p>
            <a:pPr marL="12700" marR="13335">
              <a:lnSpc>
                <a:spcPts val="740"/>
              </a:lnSpc>
              <a:spcBef>
                <a:spcPts val="37"/>
              </a:spcBef>
            </a:pPr>
            <a:r>
              <a:rPr sz="700" spc="-83" dirty="0">
                <a:solidFill>
                  <a:srgbClr val="4F8ED8"/>
                </a:solidFill>
                <a:latin typeface="Arial"/>
                <a:cs typeface="Arial"/>
              </a:rPr>
              <a:t>subpopulation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36595" y="2096879"/>
            <a:ext cx="1845373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000" b="1" spc="0" dirty="0">
                <a:solidFill>
                  <a:srgbClr val="678E66"/>
                </a:solidFill>
                <a:latin typeface="Times New Roman"/>
                <a:cs typeface="Times New Roman"/>
              </a:rPr>
              <a:t>+</a:t>
            </a:r>
            <a:r>
              <a:rPr sz="1000" b="1" spc="71" dirty="0">
                <a:solidFill>
                  <a:srgbClr val="678E66"/>
                </a:solidFill>
                <a:latin typeface="Times New Roman"/>
                <a:cs typeface="Times New Roman"/>
              </a:rPr>
              <a:t> </a:t>
            </a:r>
            <a:r>
              <a:rPr sz="700" spc="-144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118" dirty="0">
                <a:solidFill>
                  <a:srgbClr val="4D4659"/>
                </a:solidFill>
                <a:latin typeface="Arial"/>
                <a:cs typeface="Arial"/>
              </a:rPr>
              <a:t>x</a:t>
            </a:r>
            <a:r>
              <a:rPr sz="700" spc="-29" dirty="0">
                <a:solidFill>
                  <a:srgbClr val="5D3456"/>
                </a:solidFill>
                <a:latin typeface="Arial"/>
                <a:cs typeface="Arial"/>
              </a:rPr>
              <a:t>p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7" dirty="0">
                <a:solidFill>
                  <a:srgbClr val="4D4659"/>
                </a:solidFill>
                <a:latin typeface="Arial"/>
                <a:cs typeface="Arial"/>
              </a:rPr>
              <a:t>rt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75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-103" dirty="0">
                <a:solidFill>
                  <a:srgbClr val="36333B"/>
                </a:solidFill>
                <a:latin typeface="Arial"/>
                <a:cs typeface="Arial"/>
              </a:rPr>
              <a:t>a</a:t>
            </a:r>
            <a:r>
              <a:rPr sz="700" spc="21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120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  </a:t>
            </a:r>
            <a:r>
              <a:rPr sz="700" spc="39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297" dirty="0">
                <a:solidFill>
                  <a:srgbClr val="2449FB"/>
                </a:solidFill>
                <a:latin typeface="Arial"/>
                <a:cs typeface="Arial"/>
              </a:rPr>
              <a:t>[</a:t>
            </a:r>
            <a:r>
              <a:rPr sz="700" spc="128" dirty="0">
                <a:solidFill>
                  <a:srgbClr val="2449FB"/>
                </a:solidFill>
                <a:latin typeface="Arial"/>
                <a:cs typeface="Arial"/>
              </a:rPr>
              <a:t> </a:t>
            </a:r>
            <a:r>
              <a:rPr sz="700" spc="-104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-33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7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77" dirty="0">
                <a:solidFill>
                  <a:srgbClr val="4D4659"/>
                </a:solidFill>
                <a:latin typeface="Arial"/>
                <a:cs typeface="Arial"/>
              </a:rPr>
              <a:t>p</a:t>
            </a:r>
            <a:r>
              <a:rPr sz="700" spc="-33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77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66" dirty="0">
                <a:solidFill>
                  <a:srgbClr val="626472"/>
                </a:solidFill>
                <a:latin typeface="Arial"/>
                <a:cs typeface="Arial"/>
              </a:rPr>
              <a:t>y</a:t>
            </a:r>
            <a:r>
              <a:rPr sz="700" spc="11" dirty="0">
                <a:solidFill>
                  <a:srgbClr val="626472"/>
                </a:solidFill>
                <a:latin typeface="Arial"/>
                <a:cs typeface="Arial"/>
              </a:rPr>
              <a:t> </a:t>
            </a:r>
            <a:r>
              <a:rPr sz="700" spc="-103" dirty="0">
                <a:solidFill>
                  <a:srgbClr val="482341"/>
                </a:solidFill>
                <a:latin typeface="Arial"/>
                <a:cs typeface="Arial"/>
              </a:rPr>
              <a:t>h</a:t>
            </a:r>
            <a:r>
              <a:rPr sz="700" spc="12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34" dirty="0">
                <a:solidFill>
                  <a:srgbClr val="626472"/>
                </a:solidFill>
                <a:latin typeface="Arial"/>
                <a:cs typeface="Arial"/>
              </a:rPr>
              <a:t>ry</a:t>
            </a:r>
            <a:r>
              <a:rPr sz="700" spc="0" dirty="0">
                <a:solidFill>
                  <a:srgbClr val="626472"/>
                </a:solidFill>
                <a:latin typeface="Arial"/>
                <a:cs typeface="Arial"/>
              </a:rPr>
              <a:t>  </a:t>
            </a:r>
            <a:r>
              <a:rPr sz="700" spc="-64" dirty="0">
                <a:solidFill>
                  <a:srgbClr val="626472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41A890"/>
                </a:solidFill>
                <a:latin typeface="Times New Roman"/>
                <a:cs typeface="Times New Roman"/>
              </a:rPr>
              <a:t>&lt;</a:t>
            </a:r>
            <a:r>
              <a:rPr sz="1100" spc="-54" dirty="0">
                <a:solidFill>
                  <a:srgbClr val="41A890"/>
                </a:solidFill>
                <a:latin typeface="Times New Roman"/>
                <a:cs typeface="Times New Roman"/>
              </a:rPr>
              <a:t> </a:t>
            </a:r>
            <a:r>
              <a:rPr sz="700" spc="-94" dirty="0">
                <a:solidFill>
                  <a:srgbClr val="482341"/>
                </a:solidFill>
                <a:latin typeface="Arial"/>
                <a:cs typeface="Arial"/>
              </a:rPr>
              <a:t>D</a:t>
            </a:r>
            <a:r>
              <a:rPr sz="700" spc="-31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6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75" dirty="0">
                <a:solidFill>
                  <a:srgbClr val="4D4659"/>
                </a:solidFill>
                <a:latin typeface="Arial"/>
                <a:cs typeface="Arial"/>
              </a:rPr>
              <a:t>p</a:t>
            </a:r>
            <a:r>
              <a:rPr sz="700" spc="-31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75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59" dirty="0">
                <a:solidFill>
                  <a:srgbClr val="626472"/>
                </a:solidFill>
                <a:latin typeface="Arial"/>
                <a:cs typeface="Arial"/>
              </a:rPr>
              <a:t>y</a:t>
            </a:r>
            <a:r>
              <a:rPr sz="700" spc="-4" dirty="0">
                <a:solidFill>
                  <a:srgbClr val="626472"/>
                </a:solidFill>
                <a:latin typeface="Arial"/>
                <a:cs typeface="Arial"/>
              </a:rPr>
              <a:t> </a:t>
            </a:r>
            <a:r>
              <a:rPr sz="700" spc="-75" dirty="0">
                <a:solidFill>
                  <a:srgbClr val="5D3456"/>
                </a:solidFill>
                <a:latin typeface="Arial"/>
                <a:cs typeface="Arial"/>
              </a:rPr>
              <a:t>p</a:t>
            </a:r>
            <a:r>
              <a:rPr sz="700" spc="-103" dirty="0">
                <a:solidFill>
                  <a:srgbClr val="36333B"/>
                </a:solidFill>
                <a:latin typeface="Arial"/>
                <a:cs typeface="Arial"/>
              </a:rPr>
              <a:t>a</a:t>
            </a:r>
            <a:r>
              <a:rPr sz="700" spc="-51" dirty="0">
                <a:solidFill>
                  <a:srgbClr val="482341"/>
                </a:solidFill>
                <a:latin typeface="Arial"/>
                <a:cs typeface="Arial"/>
              </a:rPr>
              <a:t>n</a:t>
            </a:r>
            <a:r>
              <a:rPr sz="700" spc="-54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31" dirty="0">
                <a:solidFill>
                  <a:srgbClr val="4D4659"/>
                </a:solidFill>
                <a:latin typeface="Arial"/>
                <a:cs typeface="Arial"/>
              </a:rPr>
              <a:t>l</a:t>
            </a:r>
            <a:r>
              <a:rPr sz="700" spc="-8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4371" y="2127537"/>
            <a:ext cx="1766715" cy="127000"/>
          </a:xfrm>
          <a:prstGeom prst="rect">
            <a:avLst/>
          </a:prstGeom>
        </p:spPr>
        <p:txBody>
          <a:bodyPr wrap="square" lIns="0" tIns="5810" rIns="0" bIns="0" rtlCol="0">
            <a:noAutofit/>
          </a:bodyPr>
          <a:lstStyle/>
          <a:p>
            <a:pPr marL="12700">
              <a:lnSpc>
                <a:spcPts val="915"/>
              </a:lnSpc>
            </a:pPr>
            <a:r>
              <a:rPr sz="800" spc="8" dirty="0">
                <a:solidFill>
                  <a:srgbClr val="426775"/>
                </a:solidFill>
                <a:latin typeface="Times New Roman"/>
                <a:cs typeface="Times New Roman"/>
              </a:rPr>
              <a:t>{g </a:t>
            </a:r>
            <a:r>
              <a:rPr sz="700" spc="-30" dirty="0">
                <a:solidFill>
                  <a:srgbClr val="482341"/>
                </a:solidFill>
                <a:latin typeface="Arial"/>
                <a:cs typeface="Arial"/>
              </a:rPr>
              <a:t>E</a:t>
            </a:r>
            <a:r>
              <a:rPr sz="700" spc="-30" dirty="0">
                <a:solidFill>
                  <a:srgbClr val="4D4659"/>
                </a:solidFill>
                <a:latin typeface="Arial"/>
                <a:cs typeface="Arial"/>
              </a:rPr>
              <a:t>stima</a:t>
            </a:r>
            <a:r>
              <a:rPr sz="700" spc="-30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30" dirty="0">
                <a:solidFill>
                  <a:srgbClr val="4D4659"/>
                </a:solidFill>
                <a:latin typeface="Arial"/>
                <a:cs typeface="Arial"/>
              </a:rPr>
              <a:t>e co</a:t>
            </a:r>
            <a:r>
              <a:rPr sz="700" spc="-30" dirty="0">
                <a:solidFill>
                  <a:srgbClr val="482341"/>
                </a:solidFill>
                <a:latin typeface="Arial"/>
                <a:cs typeface="Arial"/>
              </a:rPr>
              <a:t>n</a:t>
            </a:r>
            <a:r>
              <a:rPr sz="700" spc="-30" dirty="0">
                <a:solidFill>
                  <a:srgbClr val="4D4659"/>
                </a:solidFill>
                <a:latin typeface="Arial"/>
                <a:cs typeface="Arial"/>
              </a:rPr>
              <a:t>f</a:t>
            </a:r>
            <a:r>
              <a:rPr sz="700" spc="-30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0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30" dirty="0">
                <a:solidFill>
                  <a:srgbClr val="482341"/>
                </a:solidFill>
                <a:latin typeface="Arial"/>
                <a:cs typeface="Arial"/>
              </a:rPr>
              <a:t>u</a:t>
            </a:r>
            <a:r>
              <a:rPr sz="700" spc="-30" dirty="0">
                <a:solidFill>
                  <a:srgbClr val="5D3456"/>
                </a:solidFill>
                <a:latin typeface="Arial"/>
                <a:cs typeface="Arial"/>
              </a:rPr>
              <a:t>r</a:t>
            </a:r>
            <a:r>
              <a:rPr sz="700" spc="-30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30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30" dirty="0">
                <a:solidFill>
                  <a:srgbClr val="626472"/>
                </a:solidFill>
                <a:latin typeface="Arial"/>
                <a:cs typeface="Arial"/>
              </a:rPr>
              <a:t>i</a:t>
            </a:r>
            <a:r>
              <a:rPr sz="700" spc="-30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30" dirty="0">
                <a:solidFill>
                  <a:srgbClr val="5D3456"/>
                </a:solidFill>
                <a:latin typeface="Arial"/>
                <a:cs typeface="Arial"/>
              </a:rPr>
              <a:t>n  </a:t>
            </a:r>
            <a:r>
              <a:rPr sz="700" spc="-30" dirty="0">
                <a:solidFill>
                  <a:srgbClr val="176BAF"/>
                </a:solidFill>
                <a:latin typeface="Arial"/>
                <a:cs typeface="Arial"/>
              </a:rPr>
              <a:t>( </a:t>
            </a:r>
            <a:r>
              <a:rPr sz="700" spc="-30" dirty="0">
                <a:solidFill>
                  <a:srgbClr val="482341"/>
                </a:solidFill>
                <a:latin typeface="Arial"/>
                <a:cs typeface="Arial"/>
              </a:rPr>
              <a:t>Est</a:t>
            </a:r>
            <a:r>
              <a:rPr sz="700" spc="-30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30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30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30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30" dirty="0">
                <a:solidFill>
                  <a:srgbClr val="4D4659"/>
                </a:solidFill>
                <a:latin typeface="Arial"/>
                <a:cs typeface="Arial"/>
              </a:rPr>
              <a:t>e ca</a:t>
            </a:r>
            <a:r>
              <a:rPr sz="700" spc="-30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30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30" dirty="0">
                <a:solidFill>
                  <a:srgbClr val="482341"/>
                </a:solidFill>
                <a:latin typeface="Arial"/>
                <a:cs typeface="Arial"/>
              </a:rPr>
              <a:t>u</a:t>
            </a:r>
            <a:r>
              <a:rPr sz="700" spc="-30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30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30" dirty="0">
                <a:solidFill>
                  <a:srgbClr val="5D3456"/>
                </a:solidFill>
                <a:latin typeface="Arial"/>
                <a:cs typeface="Arial"/>
              </a:rPr>
              <a:t>ti</a:t>
            </a:r>
            <a:r>
              <a:rPr sz="700" spc="-30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30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0075" y="2137255"/>
            <a:ext cx="829156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1" dirty="0">
                <a:solidFill>
                  <a:srgbClr val="5997BC"/>
                </a:solidFill>
                <a:latin typeface="Arial"/>
                <a:cs typeface="Arial"/>
              </a:rPr>
              <a:t>T]</a:t>
            </a:r>
            <a:r>
              <a:rPr sz="700" spc="1" dirty="0">
                <a:solidFill>
                  <a:srgbClr val="4D4659"/>
                </a:solidFill>
                <a:latin typeface="Arial"/>
                <a:cs typeface="Arial"/>
              </a:rPr>
              <a:t>co</a:t>
            </a:r>
            <a:r>
              <a:rPr sz="700" spc="1" dirty="0">
                <a:solidFill>
                  <a:srgbClr val="5D3456"/>
                </a:solidFill>
                <a:latin typeface="Arial"/>
                <a:cs typeface="Arial"/>
              </a:rPr>
              <a:t>lumn</a:t>
            </a:r>
            <a:r>
              <a:rPr sz="700" spc="1" dirty="0">
                <a:solidFill>
                  <a:srgbClr val="4D4659"/>
                </a:solidFill>
                <a:latin typeface="Arial"/>
                <a:cs typeface="Arial"/>
              </a:rPr>
              <a:t>s s</a:t>
            </a:r>
            <a:r>
              <a:rPr sz="700" spc="1" dirty="0">
                <a:solidFill>
                  <a:srgbClr val="36333B"/>
                </a:solidFill>
                <a:latin typeface="Arial"/>
                <a:cs typeface="Arial"/>
              </a:rPr>
              <a:t>e</a:t>
            </a:r>
            <a:r>
              <a:rPr sz="700" spc="1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1" dirty="0">
                <a:solidFill>
                  <a:srgbClr val="4D4659"/>
                </a:solidFill>
                <a:latin typeface="Arial"/>
                <a:cs typeface="Arial"/>
              </a:rPr>
              <a:t>ect</a:t>
            </a:r>
            <a:r>
              <a:rPr sz="700" spc="1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1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1" dirty="0">
                <a:solidFill>
                  <a:srgbClr val="621F4D"/>
                </a:solidFill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11699" y="2137255"/>
            <a:ext cx="655129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50" dirty="0">
                <a:solidFill>
                  <a:srgbClr val="36333B"/>
                </a:solidFill>
                <a:latin typeface="Arial"/>
                <a:cs typeface="Arial"/>
              </a:rPr>
              <a:t>E</a:t>
            </a:r>
            <a:r>
              <a:rPr sz="700" spc="-50" dirty="0">
                <a:solidFill>
                  <a:srgbClr val="4D4659"/>
                </a:solidFill>
                <a:latin typeface="Arial"/>
                <a:cs typeface="Arial"/>
              </a:rPr>
              <a:t>st</a:t>
            </a:r>
            <a:r>
              <a:rPr sz="700" spc="-50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50" dirty="0">
                <a:solidFill>
                  <a:srgbClr val="482341"/>
                </a:solidFill>
                <a:latin typeface="Arial"/>
                <a:cs typeface="Arial"/>
              </a:rPr>
              <a:t>m</a:t>
            </a:r>
            <a:r>
              <a:rPr sz="700" spc="-50" dirty="0">
                <a:solidFill>
                  <a:srgbClr val="36333B"/>
                </a:solidFill>
                <a:latin typeface="Arial"/>
                <a:cs typeface="Arial"/>
              </a:rPr>
              <a:t>a</a:t>
            </a:r>
            <a:r>
              <a:rPr sz="700" spc="-50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50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50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50" dirty="0">
                <a:solidFill>
                  <a:srgbClr val="482341"/>
                </a:solidFill>
                <a:latin typeface="Arial"/>
                <a:cs typeface="Arial"/>
              </a:rPr>
              <a:t>n </a:t>
            </a:r>
            <a:r>
              <a:rPr sz="700" spc="-50" dirty="0">
                <a:solidFill>
                  <a:srgbClr val="5D3456"/>
                </a:solidFill>
                <a:latin typeface="Arial"/>
                <a:cs typeface="Arial"/>
              </a:rPr>
              <a:t>p</a:t>
            </a:r>
            <a:r>
              <a:rPr sz="700" spc="-50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50" dirty="0">
                <a:solidFill>
                  <a:srgbClr val="5D3456"/>
                </a:solidFill>
                <a:latin typeface="Arial"/>
                <a:cs typeface="Arial"/>
              </a:rPr>
              <a:t>r</a:t>
            </a:r>
            <a:r>
              <a:rPr sz="700" spc="-50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50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50" dirty="0">
                <a:solidFill>
                  <a:srgbClr val="5D3456"/>
                </a:solidFill>
                <a:latin typeface="Arial"/>
                <a:cs typeface="Arial"/>
              </a:rPr>
              <a:t>d</a:t>
            </a:r>
            <a:r>
              <a:rPr sz="700" spc="-50" dirty="0">
                <a:solidFill>
                  <a:srgbClr val="626472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04179" y="2137255"/>
            <a:ext cx="2932194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3" dirty="0">
                <a:solidFill>
                  <a:srgbClr val="482341"/>
                </a:solidFill>
                <a:latin typeface="Arial"/>
                <a:cs typeface="Arial"/>
              </a:rPr>
              <a:t>P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3" dirty="0">
                <a:solidFill>
                  <a:srgbClr val="621F4D"/>
                </a:solidFill>
                <a:latin typeface="Arial"/>
                <a:cs typeface="Arial"/>
              </a:rPr>
              <a:t>n</a:t>
            </a:r>
            <a:r>
              <a:rPr sz="700" spc="-13" dirty="0">
                <a:solidFill>
                  <a:srgbClr val="482341"/>
                </a:solidFill>
                <a:latin typeface="Arial"/>
                <a:cs typeface="Arial"/>
              </a:rPr>
              <a:t>el 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13" dirty="0">
                <a:solidFill>
                  <a:srgbClr val="753F6E"/>
                </a:solidFill>
                <a:latin typeface="Arial"/>
                <a:cs typeface="Arial"/>
              </a:rPr>
              <a:t>r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oups  C</a:t>
            </a:r>
            <a:r>
              <a:rPr sz="700" spc="-13" dirty="0">
                <a:solidFill>
                  <a:srgbClr val="36333B"/>
                </a:solidFill>
                <a:latin typeface="Arial"/>
                <a:cs typeface="Arial"/>
              </a:rPr>
              <a:t>e</a:t>
            </a:r>
            <a:r>
              <a:rPr sz="700" spc="-13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13" dirty="0">
                <a:solidFill>
                  <a:srgbClr val="753F6E"/>
                </a:solidFill>
                <a:latin typeface="Arial"/>
                <a:cs typeface="Arial"/>
              </a:rPr>
              <a:t>l 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13" dirty="0">
                <a:solidFill>
                  <a:srgbClr val="5D3456"/>
                </a:solidFill>
                <a:latin typeface="Arial"/>
                <a:cs typeface="Arial"/>
              </a:rPr>
              <a:t>oll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ectio</a:t>
            </a:r>
            <a:r>
              <a:rPr sz="700" spc="-13" dirty="0">
                <a:solidFill>
                  <a:srgbClr val="621F4D"/>
                </a:solidFill>
                <a:latin typeface="Arial"/>
                <a:cs typeface="Arial"/>
              </a:rPr>
              <a:t>n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s  {Esti</a:t>
            </a:r>
            <a:r>
              <a:rPr sz="700" spc="-13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3" dirty="0">
                <a:solidFill>
                  <a:srgbClr val="36333B"/>
                </a:solidFill>
                <a:latin typeface="Arial"/>
                <a:cs typeface="Arial"/>
              </a:rPr>
              <a:t>t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e ty</a:t>
            </a:r>
            <a:r>
              <a:rPr sz="700" spc="-13" dirty="0">
                <a:solidFill>
                  <a:srgbClr val="482341"/>
                </a:solidFill>
                <a:latin typeface="Arial"/>
                <a:cs typeface="Arial"/>
              </a:rPr>
              <a:t>p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r>
              <a:rPr sz="700" spc="-13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13" dirty="0">
                <a:solidFill>
                  <a:srgbClr val="5D3456"/>
                </a:solidFill>
                <a:latin typeface="Arial"/>
                <a:cs typeface="Arial"/>
              </a:rPr>
              <a:t>p</a:t>
            </a:r>
            <a:r>
              <a:rPr sz="700" spc="-13" dirty="0">
                <a:solidFill>
                  <a:srgbClr val="621F4D"/>
                </a:solidFill>
                <a:latin typeface="Arial"/>
                <a:cs typeface="Arial"/>
              </a:rPr>
              <a:t>h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ase</a:t>
            </a:r>
            <a:r>
              <a:rPr sz="700" spc="-13" dirty="0">
                <a:solidFill>
                  <a:srgbClr val="626472"/>
                </a:solidFill>
                <a:latin typeface="Arial"/>
                <a:cs typeface="Arial"/>
              </a:rPr>
              <a:t>)  </a:t>
            </a:r>
            <a:r>
              <a:rPr sz="700" spc="-13" dirty="0">
                <a:solidFill>
                  <a:srgbClr val="B85B2D"/>
                </a:solidFill>
                <a:latin typeface="Arial"/>
                <a:cs typeface="Arial"/>
              </a:rPr>
              <a:t>C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3" dirty="0">
                <a:solidFill>
                  <a:srgbClr val="482341"/>
                </a:solidFill>
                <a:latin typeface="Arial"/>
                <a:cs typeface="Arial"/>
              </a:rPr>
              <a:t>n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13" dirty="0">
                <a:solidFill>
                  <a:srgbClr val="36333B"/>
                </a:solidFill>
                <a:latin typeface="Arial"/>
                <a:cs typeface="Arial"/>
              </a:rPr>
              <a:t>e</a:t>
            </a:r>
            <a:r>
              <a:rPr sz="700" spc="-13" dirty="0">
                <a:solidFill>
                  <a:srgbClr val="753F6E"/>
                </a:solidFill>
                <a:latin typeface="Arial"/>
                <a:cs typeface="Arial"/>
              </a:rPr>
              <a:t>l </a:t>
            </a:r>
            <a:r>
              <a:rPr sz="700" spc="-13" dirty="0">
                <a:solidFill>
                  <a:srgbClr val="5D3456"/>
                </a:solidFill>
                <a:latin typeface="Arial"/>
                <a:cs typeface="Arial"/>
              </a:rPr>
              <a:t>r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3" dirty="0">
                <a:solidFill>
                  <a:srgbClr val="626472"/>
                </a:solidFill>
                <a:latin typeface="Arial"/>
                <a:cs typeface="Arial"/>
              </a:rPr>
              <a:t>w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s se</a:t>
            </a:r>
            <a:r>
              <a:rPr sz="700" spc="-13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ectio</a:t>
            </a:r>
            <a:r>
              <a:rPr sz="700" spc="-13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6275" y="2320135"/>
            <a:ext cx="424275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5" dirty="0">
                <a:solidFill>
                  <a:srgbClr val="2F72CF"/>
                </a:solidFill>
                <a:latin typeface="Arial"/>
                <a:cs typeface="Arial"/>
              </a:rPr>
              <a:t>E</a:t>
            </a:r>
            <a:r>
              <a:rPr sz="700" spc="-5" dirty="0">
                <a:solidFill>
                  <a:srgbClr val="4F8ED8"/>
                </a:solidFill>
                <a:latin typeface="Arial"/>
                <a:cs typeface="Arial"/>
              </a:rPr>
              <a:t>s</a:t>
            </a:r>
            <a:r>
              <a:rPr sz="700" spc="-5" dirty="0">
                <a:solidFill>
                  <a:srgbClr val="607ED4"/>
                </a:solidFill>
                <a:latin typeface="Arial"/>
                <a:cs typeface="Arial"/>
              </a:rPr>
              <a:t>tim</a:t>
            </a:r>
            <a:r>
              <a:rPr sz="700" spc="-5" dirty="0">
                <a:solidFill>
                  <a:srgbClr val="4F8ED8"/>
                </a:solidFill>
                <a:latin typeface="Arial"/>
                <a:cs typeface="Arial"/>
              </a:rPr>
              <a:t>ates: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18179" y="2487775"/>
            <a:ext cx="540449" cy="246002"/>
          </a:xfrm>
          <a:prstGeom prst="rect">
            <a:avLst/>
          </a:prstGeom>
        </p:spPr>
        <p:txBody>
          <a:bodyPr wrap="square" lIns="0" tIns="24765" rIns="0" bIns="0" rtlCol="0">
            <a:noAutofit/>
          </a:bodyPr>
          <a:lstStyle/>
          <a:p>
            <a:pPr marL="12700" indent="0">
              <a:lnSpc>
                <a:spcPts val="804"/>
              </a:lnSpc>
            </a:pPr>
            <a:r>
              <a:rPr sz="700" spc="18" dirty="0">
                <a:solidFill>
                  <a:srgbClr val="B3C1D6"/>
                </a:solidFill>
                <a:latin typeface="Arial"/>
                <a:cs typeface="Arial"/>
              </a:rPr>
              <a:t>Geo</a:t>
            </a:r>
            <a:r>
              <a:rPr sz="700" spc="18" dirty="0">
                <a:solidFill>
                  <a:srgbClr val="B6DDE1"/>
                </a:solidFill>
                <a:latin typeface="Arial"/>
                <a:cs typeface="Arial"/>
              </a:rPr>
              <a:t>r</a:t>
            </a:r>
            <a:r>
              <a:rPr sz="700" spc="18" dirty="0">
                <a:solidFill>
                  <a:srgbClr val="B3C1D6"/>
                </a:solidFill>
                <a:latin typeface="Arial"/>
                <a:cs typeface="Arial"/>
              </a:rPr>
              <a:t>anhical 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04"/>
              </a:lnSpc>
            </a:pPr>
            <a:r>
              <a:rPr sz="700" spc="-70" dirty="0">
                <a:solidFill>
                  <a:srgbClr val="B3C1D6"/>
                </a:solidFill>
                <a:latin typeface="Arial"/>
                <a:cs typeface="Arial"/>
              </a:rPr>
              <a:t>d</a:t>
            </a:r>
            <a:r>
              <a:rPr sz="700" spc="-34" dirty="0">
                <a:solidFill>
                  <a:srgbClr val="B3C1D6"/>
                </a:solidFill>
                <a:latin typeface="Arial"/>
                <a:cs typeface="Arial"/>
              </a:rPr>
              <a:t>     </a:t>
            </a:r>
            <a:r>
              <a:rPr sz="700" spc="-14" dirty="0">
                <a:solidFill>
                  <a:srgbClr val="B3C1D6"/>
                </a:solidFill>
                <a:latin typeface="Arial"/>
                <a:cs typeface="Arial"/>
              </a:rPr>
              <a:t> </a:t>
            </a:r>
            <a:r>
              <a:rPr sz="500" spc="143" dirty="0">
                <a:solidFill>
                  <a:srgbClr val="B3C1D6"/>
                </a:solidFill>
                <a:latin typeface="Arial"/>
                <a:cs typeface="Arial"/>
              </a:rPr>
              <a:t>g</a:t>
            </a:r>
            <a:r>
              <a:rPr sz="500" spc="111" dirty="0">
                <a:solidFill>
                  <a:srgbClr val="B3C1D6"/>
                </a:solidFill>
                <a:latin typeface="Arial"/>
                <a:cs typeface="Arial"/>
              </a:rPr>
              <a:t>I</a:t>
            </a:r>
            <a:r>
              <a:rPr sz="500" spc="94" dirty="0">
                <a:solidFill>
                  <a:srgbClr val="B6DDE1"/>
                </a:solidFill>
                <a:latin typeface="Arial"/>
                <a:cs typeface="Arial"/>
              </a:rPr>
              <a:t>p!</a:t>
            </a:r>
            <a:endParaRPr sz="500">
              <a:latin typeface="Arial"/>
              <a:cs typeface="Arial"/>
            </a:endParaRPr>
          </a:p>
          <a:p>
            <a:pPr marL="64516" marR="2633">
              <a:lnSpc>
                <a:spcPts val="500"/>
              </a:lnSpc>
            </a:pPr>
            <a:r>
              <a:rPr sz="600" spc="341" dirty="0">
                <a:solidFill>
                  <a:srgbClr val="B3C1D6"/>
                </a:solidFill>
                <a:latin typeface="Arial"/>
                <a:cs typeface="Arial"/>
              </a:rPr>
              <a:t>v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59499" y="2487775"/>
            <a:ext cx="300718" cy="246002"/>
          </a:xfrm>
          <a:prstGeom prst="rect">
            <a:avLst/>
          </a:prstGeom>
        </p:spPr>
        <p:txBody>
          <a:bodyPr wrap="square" lIns="0" tIns="5937" rIns="0" bIns="0" rtlCol="0">
            <a:noAutofit/>
          </a:bodyPr>
          <a:lstStyle/>
          <a:p>
            <a:pPr marL="12700" marR="6667">
              <a:lnSpc>
                <a:spcPts val="735"/>
              </a:lnSpc>
            </a:pPr>
            <a:r>
              <a:rPr sz="700" spc="-5" dirty="0">
                <a:solidFill>
                  <a:srgbClr val="B6DDE1"/>
                </a:solidFill>
                <a:latin typeface="Arial"/>
                <a:cs typeface="Arial"/>
              </a:rPr>
              <a:t>P</a:t>
            </a:r>
            <a:r>
              <a:rPr sz="700" spc="-5" dirty="0">
                <a:solidFill>
                  <a:srgbClr val="B3C1D6"/>
                </a:solidFill>
                <a:latin typeface="Arial"/>
                <a:cs typeface="Arial"/>
              </a:rPr>
              <a:t>o</a:t>
            </a:r>
            <a:r>
              <a:rPr sz="700" spc="-5" dirty="0">
                <a:solidFill>
                  <a:srgbClr val="B6DDE1"/>
                </a:solidFill>
                <a:latin typeface="Arial"/>
                <a:cs typeface="Arial"/>
              </a:rPr>
              <a:t>i</a:t>
            </a:r>
            <a:r>
              <a:rPr sz="700" spc="-5" dirty="0">
                <a:solidFill>
                  <a:srgbClr val="B3C1D6"/>
                </a:solidFill>
                <a:latin typeface="Arial"/>
                <a:cs typeface="Arial"/>
              </a:rPr>
              <a:t>n</a:t>
            </a:r>
            <a:r>
              <a:rPr sz="700" spc="-5" dirty="0">
                <a:solidFill>
                  <a:srgbClr val="B6DDE1"/>
                </a:solidFill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  <a:p>
            <a:pPr marL="84772" algn="ctr">
              <a:lnSpc>
                <a:spcPts val="570"/>
              </a:lnSpc>
            </a:pPr>
            <a:r>
              <a:rPr sz="700" spc="-46" dirty="0">
                <a:solidFill>
                  <a:srgbClr val="B6DDE1"/>
                </a:solidFill>
                <a:latin typeface="Arial"/>
                <a:cs typeface="Arial"/>
              </a:rPr>
              <a:t>t      </a:t>
            </a:r>
            <a:r>
              <a:rPr sz="700" spc="19" dirty="0">
                <a:solidFill>
                  <a:srgbClr val="B6DDE1"/>
                </a:solidFill>
                <a:latin typeface="Arial"/>
                <a:cs typeface="Arial"/>
              </a:rPr>
              <a:t> </a:t>
            </a:r>
            <a:r>
              <a:rPr sz="700" spc="-46" dirty="0">
                <a:solidFill>
                  <a:srgbClr val="B6DDE1"/>
                </a:solidFill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  <a:p>
            <a:pPr marR="22761" algn="ctr">
              <a:lnSpc>
                <a:spcPts val="535"/>
              </a:lnSpc>
            </a:pPr>
            <a:r>
              <a:rPr sz="600" spc="0" dirty="0">
                <a:solidFill>
                  <a:srgbClr val="B3C1D6"/>
                </a:solidFill>
                <a:latin typeface="Arial"/>
                <a:cs typeface="Arial"/>
              </a:rPr>
              <a:t>e   </a:t>
            </a:r>
            <a:r>
              <a:rPr sz="600" spc="10" dirty="0">
                <a:solidFill>
                  <a:srgbClr val="B3C1D6"/>
                </a:solidFill>
                <a:latin typeface="Arial"/>
                <a:cs typeface="Arial"/>
              </a:rPr>
              <a:t> </a:t>
            </a:r>
            <a:r>
              <a:rPr sz="600" spc="49" dirty="0">
                <a:solidFill>
                  <a:srgbClr val="B3C1D6"/>
                </a:solidFill>
                <a:latin typeface="Arial"/>
                <a:cs typeface="Arial"/>
              </a:rPr>
              <a:t>m</a:t>
            </a:r>
            <a:r>
              <a:rPr sz="600" spc="50" dirty="0">
                <a:solidFill>
                  <a:srgbClr val="B3C1D6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75196" y="2487775"/>
            <a:ext cx="414875" cy="3195828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30987" marR="13334">
              <a:lnSpc>
                <a:spcPct val="95825"/>
              </a:lnSpc>
            </a:pPr>
            <a:r>
              <a:rPr sz="700" spc="-6" dirty="0">
                <a:solidFill>
                  <a:srgbClr val="B3C1D6"/>
                </a:solidFill>
                <a:latin typeface="Arial"/>
                <a:cs typeface="Arial"/>
              </a:rPr>
              <a:t>S</a:t>
            </a:r>
            <a:r>
              <a:rPr sz="700" spc="-6" dirty="0">
                <a:solidFill>
                  <a:srgbClr val="B6DDE1"/>
                </a:solidFill>
                <a:latin typeface="Arial"/>
                <a:cs typeface="Arial"/>
              </a:rPr>
              <a:t>t</a:t>
            </a:r>
            <a:r>
              <a:rPr sz="700" spc="-6" dirty="0">
                <a:solidFill>
                  <a:srgbClr val="B3C1D6"/>
                </a:solidFill>
                <a:latin typeface="Arial"/>
                <a:cs typeface="Arial"/>
              </a:rPr>
              <a:t>a</a:t>
            </a:r>
            <a:r>
              <a:rPr sz="700" spc="-6" dirty="0">
                <a:solidFill>
                  <a:srgbClr val="B6DDE1"/>
                </a:solidFill>
                <a:latin typeface="Arial"/>
                <a:cs typeface="Arial"/>
              </a:rPr>
              <a:t>n</a:t>
            </a:r>
            <a:r>
              <a:rPr sz="700" spc="-6" dirty="0">
                <a:solidFill>
                  <a:srgbClr val="B3C1D6"/>
                </a:solidFill>
                <a:latin typeface="Arial"/>
                <a:cs typeface="Arial"/>
              </a:rPr>
              <a:t>dard</a:t>
            </a:r>
            <a:endParaRPr sz="700">
              <a:latin typeface="Arial"/>
              <a:cs typeface="Arial"/>
            </a:endParaRPr>
          </a:p>
          <a:p>
            <a:pPr marL="30987" marR="13334">
              <a:lnSpc>
                <a:spcPct val="95825"/>
              </a:lnSpc>
              <a:spcBef>
                <a:spcPts val="345"/>
              </a:spcBef>
            </a:pPr>
            <a:r>
              <a:rPr sz="600" spc="17" dirty="0">
                <a:solidFill>
                  <a:srgbClr val="B3C1D6"/>
                </a:solidFill>
                <a:latin typeface="Arial"/>
                <a:cs typeface="Arial"/>
              </a:rPr>
              <a:t>e</a:t>
            </a:r>
            <a:r>
              <a:rPr sz="600" spc="17" dirty="0">
                <a:solidFill>
                  <a:srgbClr val="B6DDE1"/>
                </a:solidFill>
                <a:latin typeface="Arial"/>
                <a:cs typeface="Arial"/>
              </a:rPr>
              <a:t>rr</a:t>
            </a:r>
            <a:r>
              <a:rPr sz="600" spc="17" dirty="0">
                <a:solidFill>
                  <a:srgbClr val="B3C1D6"/>
                </a:solidFill>
                <a:latin typeface="Arial"/>
                <a:cs typeface="Arial"/>
              </a:rPr>
              <a:t>o</a:t>
            </a:r>
            <a:r>
              <a:rPr sz="600" spc="17" dirty="0">
                <a:solidFill>
                  <a:srgbClr val="B6DDE1"/>
                </a:solidFill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512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0.5</a:t>
            </a:r>
            <a:r>
              <a:rPr sz="700" spc="-42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274</a:t>
            </a:r>
            <a:r>
              <a:rPr sz="700" spc="-42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275"/>
              </a:spcBef>
            </a:pP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0.9724274</a:t>
            </a:r>
            <a:endParaRPr sz="700">
              <a:latin typeface="Arial"/>
              <a:cs typeface="Arial"/>
            </a:endParaRPr>
          </a:p>
          <a:p>
            <a:pPr marL="18796" marR="13334">
              <a:lnSpc>
                <a:spcPct val="95825"/>
              </a:lnSpc>
              <a:spcBef>
                <a:spcPts val="300"/>
              </a:spcBef>
            </a:pPr>
            <a:r>
              <a:rPr sz="700" spc="-55" dirty="0">
                <a:solidFill>
                  <a:srgbClr val="426775"/>
                </a:solidFill>
                <a:latin typeface="Arial"/>
                <a:cs typeface="Arial"/>
              </a:rPr>
              <a:t>1.</a:t>
            </a:r>
            <a:r>
              <a:rPr sz="700" spc="-55" dirty="0">
                <a:solidFill>
                  <a:srgbClr val="4D4659"/>
                </a:solidFill>
                <a:latin typeface="Arial"/>
                <a:cs typeface="Arial"/>
              </a:rPr>
              <a:t>0073</a:t>
            </a:r>
            <a:r>
              <a:rPr sz="700" spc="-55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55" dirty="0">
                <a:solidFill>
                  <a:srgbClr val="4D4659"/>
                </a:solidFill>
                <a:latin typeface="Arial"/>
                <a:cs typeface="Arial"/>
              </a:rPr>
              <a:t>7</a:t>
            </a:r>
            <a:r>
              <a:rPr sz="700" spc="-55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  <a:p>
            <a:pPr marL="15748" marR="0">
              <a:lnSpc>
                <a:spcPct val="95825"/>
              </a:lnSpc>
              <a:spcBef>
                <a:spcPts val="3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1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637</a:t>
            </a:r>
            <a:r>
              <a:rPr sz="700" spc="-41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41" dirty="0">
                <a:solidFill>
                  <a:srgbClr val="5D3456"/>
                </a:solidFill>
                <a:latin typeface="Arial"/>
                <a:cs typeface="Arial"/>
              </a:rPr>
              <a:t>54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8</a:t>
            </a:r>
            <a:endParaRPr sz="700">
              <a:latin typeface="Arial"/>
              <a:cs typeface="Arial"/>
            </a:endParaRPr>
          </a:p>
          <a:p>
            <a:pPr marL="15748" marR="411">
              <a:lnSpc>
                <a:spcPct val="95825"/>
              </a:lnSpc>
              <a:spcBef>
                <a:spcPts val="275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1" dirty="0">
                <a:solidFill>
                  <a:srgbClr val="6B709C"/>
                </a:solidFill>
                <a:latin typeface="Arial"/>
                <a:cs typeface="Arial"/>
              </a:rPr>
              <a:t>,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9595276</a:t>
            </a:r>
            <a:endParaRPr sz="700">
              <a:latin typeface="Arial"/>
              <a:cs typeface="Arial"/>
            </a:endParaRPr>
          </a:p>
          <a:p>
            <a:pPr marL="21844" marR="411">
              <a:lnSpc>
                <a:spcPct val="95825"/>
              </a:lnSpc>
              <a:spcBef>
                <a:spcPts val="300"/>
              </a:spcBef>
            </a:pPr>
            <a:r>
              <a:rPr sz="700" spc="-46" dirty="0">
                <a:solidFill>
                  <a:srgbClr val="426775"/>
                </a:solidFill>
                <a:latin typeface="Arial"/>
                <a:cs typeface="Arial"/>
              </a:rPr>
              <a:t>1,</a:t>
            </a: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82</a:t>
            </a:r>
            <a:r>
              <a:rPr sz="700" spc="-46" dirty="0">
                <a:solidFill>
                  <a:srgbClr val="5D3456"/>
                </a:solidFill>
                <a:latin typeface="Arial"/>
                <a:cs typeface="Arial"/>
              </a:rPr>
              <a:t>4</a:t>
            </a: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5063</a:t>
            </a:r>
            <a:endParaRPr sz="700">
              <a:latin typeface="Arial"/>
              <a:cs typeface="Arial"/>
            </a:endParaRPr>
          </a:p>
          <a:p>
            <a:pPr marL="21844" marR="13334">
              <a:lnSpc>
                <a:spcPct val="95825"/>
              </a:lnSpc>
              <a:spcBef>
                <a:spcPts val="320"/>
              </a:spcBef>
            </a:pPr>
            <a:r>
              <a:rPr sz="700" spc="-49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9" dirty="0">
                <a:solidFill>
                  <a:srgbClr val="4D4659"/>
                </a:solidFill>
                <a:latin typeface="Arial"/>
                <a:cs typeface="Arial"/>
              </a:rPr>
              <a:t>.4</a:t>
            </a:r>
            <a:r>
              <a:rPr sz="700" spc="-49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9" dirty="0">
                <a:solidFill>
                  <a:srgbClr val="4D4659"/>
                </a:solidFill>
                <a:latin typeface="Arial"/>
                <a:cs typeface="Arial"/>
              </a:rPr>
              <a:t>73972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300"/>
              </a:spcBef>
            </a:pPr>
            <a:r>
              <a:rPr sz="700" spc="-45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5" dirty="0">
                <a:solidFill>
                  <a:srgbClr val="626472"/>
                </a:solidFill>
                <a:latin typeface="Arial"/>
                <a:cs typeface="Arial"/>
              </a:rPr>
              <a:t>.</a:t>
            </a:r>
            <a:r>
              <a:rPr sz="700" spc="-45" dirty="0">
                <a:solidFill>
                  <a:srgbClr val="4D4659"/>
                </a:solidFill>
                <a:latin typeface="Arial"/>
                <a:cs typeface="Arial"/>
              </a:rPr>
              <a:t>75</a:t>
            </a:r>
            <a:r>
              <a:rPr sz="700" spc="-45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5" dirty="0">
                <a:solidFill>
                  <a:srgbClr val="4D4659"/>
                </a:solidFill>
                <a:latin typeface="Arial"/>
                <a:cs typeface="Arial"/>
              </a:rPr>
              <a:t>7</a:t>
            </a:r>
            <a:r>
              <a:rPr sz="700" spc="-45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5" dirty="0">
                <a:solidFill>
                  <a:srgbClr val="4D4659"/>
                </a:solidFill>
                <a:latin typeface="Arial"/>
                <a:cs typeface="Arial"/>
              </a:rPr>
              <a:t>92</a:t>
            </a:r>
            <a:endParaRPr sz="700">
              <a:latin typeface="Arial"/>
              <a:cs typeface="Arial"/>
            </a:endParaRPr>
          </a:p>
          <a:p>
            <a:pPr marL="12700" marR="411">
              <a:lnSpc>
                <a:spcPct val="95825"/>
              </a:lnSpc>
              <a:spcBef>
                <a:spcPts val="300"/>
              </a:spcBef>
            </a:pP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.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7</a:t>
            </a:r>
            <a:r>
              <a:rPr sz="700" spc="-39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75490</a:t>
            </a:r>
            <a:endParaRPr sz="700">
              <a:latin typeface="Arial"/>
              <a:cs typeface="Arial"/>
            </a:endParaRPr>
          </a:p>
          <a:p>
            <a:pPr marL="15748" marR="0">
              <a:lnSpc>
                <a:spcPct val="95825"/>
              </a:lnSpc>
              <a:spcBef>
                <a:spcPts val="275"/>
              </a:spcBef>
            </a:pPr>
            <a:r>
              <a:rPr sz="700" spc="-40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0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40" dirty="0">
                <a:solidFill>
                  <a:srgbClr val="4D4659"/>
                </a:solidFill>
                <a:latin typeface="Arial"/>
                <a:cs typeface="Arial"/>
              </a:rPr>
              <a:t>7552</a:t>
            </a:r>
            <a:r>
              <a:rPr sz="700" spc="-40" dirty="0">
                <a:solidFill>
                  <a:srgbClr val="36333B"/>
                </a:solidFill>
                <a:latin typeface="Arial"/>
                <a:cs typeface="Arial"/>
              </a:rPr>
              <a:t>7</a:t>
            </a:r>
            <a:r>
              <a:rPr sz="700" spc="-40" dirty="0">
                <a:solidFill>
                  <a:srgbClr val="5D3456"/>
                </a:solidFill>
                <a:latin typeface="Arial"/>
                <a:cs typeface="Arial"/>
              </a:rPr>
              <a:t>4</a:t>
            </a:r>
            <a:r>
              <a:rPr sz="700" spc="-40" dirty="0">
                <a:solidFill>
                  <a:srgbClr val="4D4659"/>
                </a:solidFill>
                <a:latin typeface="Arial"/>
                <a:cs typeface="Arial"/>
              </a:rPr>
              <a:t>9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300"/>
              </a:spcBef>
            </a:pPr>
            <a:r>
              <a:rPr sz="700" spc="-43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3" dirty="0">
                <a:solidFill>
                  <a:srgbClr val="6B709C"/>
                </a:solidFill>
                <a:latin typeface="Arial"/>
                <a:cs typeface="Arial"/>
              </a:rPr>
              <a:t>.</a:t>
            </a:r>
            <a:r>
              <a:rPr sz="700" spc="-43" dirty="0">
                <a:solidFill>
                  <a:srgbClr val="4D4659"/>
                </a:solidFill>
                <a:latin typeface="Arial"/>
                <a:cs typeface="Arial"/>
              </a:rPr>
              <a:t>0493624</a:t>
            </a:r>
            <a:endParaRPr sz="700">
              <a:latin typeface="Arial"/>
              <a:cs typeface="Arial"/>
            </a:endParaRPr>
          </a:p>
          <a:p>
            <a:pPr marL="15748" marR="82">
              <a:lnSpc>
                <a:spcPct val="95825"/>
              </a:lnSpc>
              <a:spcBef>
                <a:spcPts val="275"/>
              </a:spcBef>
            </a:pPr>
            <a:r>
              <a:rPr sz="700" spc="-40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0" dirty="0">
                <a:solidFill>
                  <a:srgbClr val="8577A1"/>
                </a:solidFill>
                <a:latin typeface="Arial"/>
                <a:cs typeface="Arial"/>
              </a:rPr>
              <a:t>,</a:t>
            </a:r>
            <a:r>
              <a:rPr sz="700" spc="-40" dirty="0">
                <a:solidFill>
                  <a:srgbClr val="4D4659"/>
                </a:solidFill>
                <a:latin typeface="Arial"/>
                <a:cs typeface="Arial"/>
              </a:rPr>
              <a:t>3506</a:t>
            </a:r>
            <a:r>
              <a:rPr sz="700" spc="-40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0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40" dirty="0">
                <a:solidFill>
                  <a:srgbClr val="4D4659"/>
                </a:solidFill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  <a:p>
            <a:pPr marL="15748" marR="411">
              <a:lnSpc>
                <a:spcPct val="95825"/>
              </a:lnSpc>
              <a:spcBef>
                <a:spcPts val="3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1" dirty="0">
                <a:solidFill>
                  <a:srgbClr val="6B709C"/>
                </a:solidFill>
                <a:latin typeface="Arial"/>
                <a:cs typeface="Arial"/>
              </a:rPr>
              <a:t>,</a:t>
            </a:r>
            <a:r>
              <a:rPr sz="700" spc="-41" dirty="0">
                <a:solidFill>
                  <a:srgbClr val="426775"/>
                </a:solidFill>
                <a:latin typeface="Arial"/>
                <a:cs typeface="Arial"/>
              </a:rPr>
              <a:t>13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28907</a:t>
            </a:r>
            <a:endParaRPr sz="700">
              <a:latin typeface="Arial"/>
              <a:cs typeface="Arial"/>
            </a:endParaRPr>
          </a:p>
          <a:p>
            <a:pPr marL="15748" marR="411">
              <a:lnSpc>
                <a:spcPct val="95825"/>
              </a:lnSpc>
              <a:spcBef>
                <a:spcPts val="3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1" dirty="0">
                <a:solidFill>
                  <a:srgbClr val="4F4887"/>
                </a:solidFill>
                <a:latin typeface="Arial"/>
                <a:cs typeface="Arial"/>
              </a:rPr>
              <a:t>,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0975376</a:t>
            </a:r>
            <a:endParaRPr sz="700">
              <a:latin typeface="Arial"/>
              <a:cs typeface="Arial"/>
            </a:endParaRPr>
          </a:p>
          <a:p>
            <a:pPr marL="15748" marR="411">
              <a:lnSpc>
                <a:spcPct val="95825"/>
              </a:lnSpc>
              <a:spcBef>
                <a:spcPts val="3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1" dirty="0">
                <a:solidFill>
                  <a:srgbClr val="626472"/>
                </a:solidFill>
                <a:latin typeface="Arial"/>
                <a:cs typeface="Arial"/>
              </a:rPr>
              <a:t>,</a:t>
            </a:r>
            <a:r>
              <a:rPr sz="700" spc="-41" dirty="0">
                <a:solidFill>
                  <a:srgbClr val="426775"/>
                </a:solidFill>
                <a:latin typeface="Arial"/>
                <a:cs typeface="Arial"/>
              </a:rPr>
              <a:t>11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58905</a:t>
            </a:r>
            <a:endParaRPr sz="700">
              <a:latin typeface="Arial"/>
              <a:cs typeface="Arial"/>
            </a:endParaRPr>
          </a:p>
          <a:p>
            <a:pPr marL="15748">
              <a:lnSpc>
                <a:spcPct val="95825"/>
              </a:lnSpc>
              <a:spcBef>
                <a:spcPts val="3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1" dirty="0">
                <a:solidFill>
                  <a:srgbClr val="626472"/>
                </a:solidFill>
                <a:latin typeface="Arial"/>
                <a:cs typeface="Arial"/>
              </a:rPr>
              <a:t>,</a:t>
            </a:r>
            <a:r>
              <a:rPr sz="700" spc="-41" dirty="0">
                <a:solidFill>
                  <a:srgbClr val="426775"/>
                </a:solidFill>
                <a:latin typeface="Arial"/>
                <a:cs typeface="Arial"/>
              </a:rPr>
              <a:t>11</a:t>
            </a:r>
            <a:r>
              <a:rPr sz="700" spc="-41" dirty="0">
                <a:solidFill>
                  <a:srgbClr val="5D3456"/>
                </a:solidFill>
                <a:latin typeface="Arial"/>
                <a:cs typeface="Arial"/>
              </a:rPr>
              <a:t>4</a:t>
            </a:r>
            <a:r>
              <a:rPr sz="700" spc="-41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608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0.</a:t>
            </a:r>
            <a:r>
              <a:rPr sz="700" spc="-41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435304</a:t>
            </a:r>
            <a:endParaRPr sz="700">
              <a:latin typeface="Arial"/>
              <a:cs typeface="Arial"/>
            </a:endParaRPr>
          </a:p>
          <a:p>
            <a:pPr marL="15748" marR="164">
              <a:lnSpc>
                <a:spcPct val="95825"/>
              </a:lnSpc>
              <a:spcBef>
                <a:spcPts val="3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1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41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1" dirty="0">
                <a:solidFill>
                  <a:srgbClr val="5D3456"/>
                </a:solidFill>
                <a:latin typeface="Arial"/>
                <a:cs typeface="Arial"/>
              </a:rPr>
              <a:t>54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67</a:t>
            </a:r>
            <a:r>
              <a:rPr sz="700" spc="-41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9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300"/>
              </a:spcBef>
            </a:pP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0.</a:t>
            </a:r>
            <a:r>
              <a:rPr sz="700" spc="-44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98</a:t>
            </a:r>
            <a:r>
              <a:rPr sz="700" spc="-44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554</a:t>
            </a:r>
            <a:endParaRPr sz="700">
              <a:latin typeface="Arial"/>
              <a:cs typeface="Arial"/>
            </a:endParaRPr>
          </a:p>
          <a:p>
            <a:pPr marL="15748" marR="82">
              <a:lnSpc>
                <a:spcPct val="95825"/>
              </a:lnSpc>
              <a:spcBef>
                <a:spcPts val="275"/>
              </a:spcBef>
            </a:pPr>
            <a:r>
              <a:rPr sz="700" spc="-40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0" dirty="0">
                <a:solidFill>
                  <a:srgbClr val="8577A1"/>
                </a:solidFill>
                <a:latin typeface="Arial"/>
                <a:cs typeface="Arial"/>
              </a:rPr>
              <a:t>,</a:t>
            </a:r>
            <a:r>
              <a:rPr sz="700" spc="-40" dirty="0">
                <a:solidFill>
                  <a:srgbClr val="4D4659"/>
                </a:solidFill>
                <a:latin typeface="Arial"/>
                <a:cs typeface="Arial"/>
              </a:rPr>
              <a:t>3506</a:t>
            </a:r>
            <a:r>
              <a:rPr sz="700" spc="-40" dirty="0">
                <a:solidFill>
                  <a:srgbClr val="426775"/>
                </a:solidFill>
                <a:latin typeface="Arial"/>
                <a:cs typeface="Arial"/>
              </a:rPr>
              <a:t>11</a:t>
            </a:r>
            <a:r>
              <a:rPr sz="700" spc="-40" dirty="0">
                <a:solidFill>
                  <a:srgbClr val="4D4659"/>
                </a:solidFill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  <a:p>
            <a:pPr marL="15748" marR="411">
              <a:lnSpc>
                <a:spcPct val="95825"/>
              </a:lnSpc>
              <a:spcBef>
                <a:spcPts val="225"/>
              </a:spcBef>
            </a:pPr>
            <a:r>
              <a:rPr sz="500" i="1" spc="-23" dirty="0">
                <a:solidFill>
                  <a:srgbClr val="4D4659"/>
                </a:solidFill>
                <a:latin typeface="Arial"/>
                <a:cs typeface="Arial"/>
              </a:rPr>
              <a:t>0 </a:t>
            </a:r>
            <a:r>
              <a:rPr sz="700" spc="-23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23" dirty="0">
                <a:solidFill>
                  <a:srgbClr val="4D4659"/>
                </a:solidFill>
                <a:latin typeface="Arial"/>
                <a:cs typeface="Arial"/>
              </a:rPr>
              <a:t>32</a:t>
            </a:r>
            <a:r>
              <a:rPr sz="700" spc="-23" dirty="0">
                <a:solidFill>
                  <a:srgbClr val="626472"/>
                </a:solidFill>
                <a:latin typeface="Arial"/>
                <a:cs typeface="Arial"/>
              </a:rPr>
              <a:t>8</a:t>
            </a:r>
            <a:r>
              <a:rPr sz="700" spc="-23" dirty="0">
                <a:solidFill>
                  <a:srgbClr val="4D4659"/>
                </a:solidFill>
                <a:latin typeface="Arial"/>
                <a:cs typeface="Arial"/>
              </a:rPr>
              <a:t>907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09180" y="2487775"/>
            <a:ext cx="330137" cy="3192780"/>
          </a:xfrm>
          <a:prstGeom prst="rect">
            <a:avLst/>
          </a:prstGeom>
        </p:spPr>
        <p:txBody>
          <a:bodyPr wrap="square" lIns="0" tIns="24765" rIns="0" bIns="0" rtlCol="0">
            <a:noAutofit/>
          </a:bodyPr>
          <a:lstStyle/>
          <a:p>
            <a:pPr marL="34035" indent="0" algn="just">
              <a:lnSpc>
                <a:spcPts val="804"/>
              </a:lnSpc>
            </a:pPr>
            <a:r>
              <a:rPr sz="700" spc="-30" dirty="0">
                <a:solidFill>
                  <a:srgbClr val="B3C1D6"/>
                </a:solidFill>
                <a:latin typeface="Arial"/>
                <a:cs typeface="Arial"/>
              </a:rPr>
              <a:t>Min</a:t>
            </a:r>
            <a:r>
              <a:rPr sz="700" spc="-30" dirty="0">
                <a:solidFill>
                  <a:srgbClr val="B6DDE1"/>
                </a:solidFill>
                <a:latin typeface="Arial"/>
                <a:cs typeface="Arial"/>
              </a:rPr>
              <a:t>i</a:t>
            </a:r>
            <a:r>
              <a:rPr sz="700" spc="-30" dirty="0">
                <a:solidFill>
                  <a:srgbClr val="B3C1D6"/>
                </a:solidFill>
                <a:latin typeface="Arial"/>
                <a:cs typeface="Arial"/>
              </a:rPr>
              <a:t>ma</a:t>
            </a:r>
            <a:r>
              <a:rPr sz="700" spc="-30" dirty="0">
                <a:solidFill>
                  <a:srgbClr val="B6DDE1"/>
                </a:solidFill>
                <a:latin typeface="Arial"/>
                <a:cs typeface="Arial"/>
              </a:rPr>
              <a:t>l </a:t>
            </a:r>
            <a:endParaRPr sz="700">
              <a:latin typeface="Arial"/>
              <a:cs typeface="Arial"/>
            </a:endParaRPr>
          </a:p>
          <a:p>
            <a:pPr marL="34035" algn="just">
              <a:lnSpc>
                <a:spcPts val="804"/>
              </a:lnSpc>
            </a:pPr>
            <a:r>
              <a:rPr sz="700" spc="-6" dirty="0">
                <a:solidFill>
                  <a:srgbClr val="B3C1D6"/>
                </a:solidFill>
                <a:latin typeface="Arial"/>
                <a:cs typeface="Arial"/>
              </a:rPr>
              <a:t>sample </a:t>
            </a:r>
            <a:endParaRPr sz="600">
              <a:latin typeface="Arial"/>
              <a:cs typeface="Arial"/>
            </a:endParaRPr>
          </a:p>
          <a:p>
            <a:pPr marL="34035" algn="just">
              <a:lnSpc>
                <a:spcPts val="689"/>
              </a:lnSpc>
            </a:pPr>
            <a:r>
              <a:rPr sz="600" spc="14" dirty="0">
                <a:solidFill>
                  <a:srgbClr val="B3C1D6"/>
                </a:solidFill>
                <a:latin typeface="Arial"/>
                <a:cs typeface="Arial"/>
              </a:rPr>
              <a:t>s</a:t>
            </a:r>
            <a:r>
              <a:rPr sz="600" spc="14" dirty="0">
                <a:solidFill>
                  <a:srgbClr val="B6DDE1"/>
                </a:solidFill>
                <a:latin typeface="Arial"/>
                <a:cs typeface="Arial"/>
              </a:rPr>
              <a:t>i</a:t>
            </a:r>
            <a:r>
              <a:rPr sz="600" spc="14" dirty="0">
                <a:solidFill>
                  <a:srgbClr val="B3C1D6"/>
                </a:solidFill>
                <a:latin typeface="Arial"/>
                <a:cs typeface="Arial"/>
              </a:rPr>
              <a:t>ze</a:t>
            </a:r>
            <a:endParaRPr sz="600">
              <a:latin typeface="Arial"/>
              <a:cs typeface="Arial"/>
            </a:endParaRPr>
          </a:p>
          <a:p>
            <a:pPr marL="15747" marR="80773" algn="just">
              <a:lnSpc>
                <a:spcPct val="95825"/>
              </a:lnSpc>
              <a:spcBef>
                <a:spcPts val="351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29889</a:t>
            </a:r>
            <a:endParaRPr sz="700">
              <a:latin typeface="Arial"/>
              <a:cs typeface="Arial"/>
            </a:endParaRPr>
          </a:p>
          <a:p>
            <a:pPr marL="21843" marR="38101" algn="just">
              <a:lnSpc>
                <a:spcPct val="95825"/>
              </a:lnSpc>
              <a:spcBef>
                <a:spcPts val="275"/>
              </a:spcBef>
            </a:pPr>
            <a:r>
              <a:rPr sz="700" spc="-52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52" dirty="0">
                <a:solidFill>
                  <a:srgbClr val="4D4659"/>
                </a:solidFill>
                <a:latin typeface="Arial"/>
                <a:cs typeface="Arial"/>
              </a:rPr>
              <a:t>07202</a:t>
            </a:r>
            <a:endParaRPr sz="700">
              <a:latin typeface="Arial"/>
              <a:cs typeface="Arial"/>
            </a:endParaRPr>
          </a:p>
          <a:p>
            <a:pPr marL="15747" marR="35053" algn="just">
              <a:lnSpc>
                <a:spcPct val="95825"/>
              </a:lnSpc>
              <a:spcBef>
                <a:spcPts val="3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41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2235</a:t>
            </a:r>
            <a:endParaRPr sz="700">
              <a:latin typeface="Arial"/>
              <a:cs typeface="Arial"/>
            </a:endParaRPr>
          </a:p>
          <a:p>
            <a:pPr marL="18795" marR="80773" algn="just">
              <a:lnSpc>
                <a:spcPct val="95825"/>
              </a:lnSpc>
              <a:spcBef>
                <a:spcPts val="300"/>
              </a:spcBef>
            </a:pP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50265</a:t>
            </a:r>
            <a:endParaRPr sz="700">
              <a:latin typeface="Arial"/>
              <a:cs typeface="Arial"/>
            </a:endParaRPr>
          </a:p>
          <a:p>
            <a:pPr marL="15747" marR="80773" algn="just">
              <a:lnSpc>
                <a:spcPct val="95825"/>
              </a:lnSpc>
              <a:spcBef>
                <a:spcPts val="300"/>
              </a:spcBef>
            </a:pPr>
            <a:r>
              <a:rPr sz="700" spc="-43" dirty="0">
                <a:solidFill>
                  <a:srgbClr val="4D4659"/>
                </a:solidFill>
                <a:latin typeface="Arial"/>
                <a:cs typeface="Arial"/>
              </a:rPr>
              <a:t>84276</a:t>
            </a:r>
            <a:endParaRPr sz="700">
              <a:latin typeface="Arial"/>
              <a:cs typeface="Arial"/>
            </a:endParaRPr>
          </a:p>
          <a:p>
            <a:pPr marL="18795" marR="79206" algn="just">
              <a:lnSpc>
                <a:spcPct val="95825"/>
              </a:lnSpc>
              <a:spcBef>
                <a:spcPts val="300"/>
              </a:spcBef>
            </a:pPr>
            <a:r>
              <a:rPr sz="700" spc="-43" dirty="0">
                <a:solidFill>
                  <a:srgbClr val="4D4659"/>
                </a:solidFill>
                <a:latin typeface="Arial"/>
                <a:cs typeface="Arial"/>
              </a:rPr>
              <a:t>5</a:t>
            </a:r>
            <a:r>
              <a:rPr sz="700" spc="-43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3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43" dirty="0">
                <a:solidFill>
                  <a:srgbClr val="4D4659"/>
                </a:solidFill>
                <a:latin typeface="Arial"/>
                <a:cs typeface="Arial"/>
              </a:rPr>
              <a:t>00</a:t>
            </a:r>
            <a:endParaRPr sz="700">
              <a:latin typeface="Arial"/>
              <a:cs typeface="Arial"/>
            </a:endParaRPr>
          </a:p>
          <a:p>
            <a:pPr marL="12700" marR="80773" algn="just">
              <a:lnSpc>
                <a:spcPct val="95825"/>
              </a:lnSpc>
              <a:spcBef>
                <a:spcPts val="300"/>
              </a:spcBef>
            </a:pPr>
            <a:r>
              <a:rPr sz="700" spc="-38" dirty="0">
                <a:solidFill>
                  <a:srgbClr val="4D4659"/>
                </a:solidFill>
                <a:latin typeface="Arial"/>
                <a:cs typeface="Arial"/>
              </a:rPr>
              <a:t>48898</a:t>
            </a:r>
            <a:endParaRPr sz="700">
              <a:latin typeface="Arial"/>
              <a:cs typeface="Arial"/>
            </a:endParaRPr>
          </a:p>
          <a:p>
            <a:pPr marL="18796" marR="80773" algn="just">
              <a:lnSpc>
                <a:spcPct val="95825"/>
              </a:lnSpc>
              <a:spcBef>
                <a:spcPts val="300"/>
              </a:spcBef>
            </a:pP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37603</a:t>
            </a:r>
            <a:endParaRPr sz="700">
              <a:latin typeface="Arial"/>
              <a:cs typeface="Arial"/>
            </a:endParaRPr>
          </a:p>
          <a:p>
            <a:pPr marL="15748" marR="80773" algn="just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62389</a:t>
            </a:r>
            <a:endParaRPr sz="700">
              <a:latin typeface="Arial"/>
              <a:cs typeface="Arial"/>
            </a:endParaRPr>
          </a:p>
          <a:p>
            <a:pPr marL="15748" marR="80773" algn="just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42" dirty="0">
                <a:solidFill>
                  <a:srgbClr val="5D3456"/>
                </a:solidFill>
                <a:latin typeface="Arial"/>
                <a:cs typeface="Arial"/>
              </a:rPr>
              <a:t>5</a:t>
            </a: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636</a:t>
            </a:r>
            <a:endParaRPr sz="700">
              <a:latin typeface="Arial"/>
              <a:cs typeface="Arial"/>
            </a:endParaRPr>
          </a:p>
          <a:p>
            <a:pPr marL="12700" marR="171801" algn="just">
              <a:lnSpc>
                <a:spcPct val="95825"/>
              </a:lnSpc>
              <a:spcBef>
                <a:spcPts val="275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4</a:t>
            </a:r>
            <a:r>
              <a:rPr sz="700" spc="-41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  <a:p>
            <a:pPr marL="18796" marR="82913" algn="just">
              <a:lnSpc>
                <a:spcPct val="95825"/>
              </a:lnSpc>
              <a:spcBef>
                <a:spcPts val="300"/>
              </a:spcBef>
            </a:pPr>
            <a:r>
              <a:rPr sz="700" spc="-51" dirty="0">
                <a:solidFill>
                  <a:srgbClr val="4D4659"/>
                </a:solidFill>
                <a:latin typeface="Arial"/>
                <a:cs typeface="Arial"/>
              </a:rPr>
              <a:t>64572</a:t>
            </a:r>
            <a:endParaRPr sz="700">
              <a:latin typeface="Arial"/>
              <a:cs typeface="Arial"/>
            </a:endParaRPr>
          </a:p>
          <a:p>
            <a:pPr marL="12700" marR="126493" algn="just">
              <a:lnSpc>
                <a:spcPct val="95825"/>
              </a:lnSpc>
              <a:spcBef>
                <a:spcPts val="3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4</a:t>
            </a:r>
            <a:r>
              <a:rPr sz="700" spc="-41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52</a:t>
            </a:r>
            <a:endParaRPr sz="700">
              <a:latin typeface="Arial"/>
              <a:cs typeface="Arial"/>
            </a:endParaRPr>
          </a:p>
          <a:p>
            <a:pPr marL="21844" marR="123445" algn="just">
              <a:lnSpc>
                <a:spcPct val="95825"/>
              </a:lnSpc>
              <a:spcBef>
                <a:spcPts val="300"/>
              </a:spcBef>
            </a:pPr>
            <a:r>
              <a:rPr sz="700" spc="-52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52" dirty="0">
                <a:solidFill>
                  <a:srgbClr val="4D4659"/>
                </a:solidFill>
                <a:latin typeface="Arial"/>
                <a:cs typeface="Arial"/>
              </a:rPr>
              <a:t>695</a:t>
            </a:r>
            <a:endParaRPr sz="700">
              <a:latin typeface="Arial"/>
              <a:cs typeface="Arial"/>
            </a:endParaRPr>
          </a:p>
          <a:p>
            <a:pPr marL="18796" marR="123033" algn="just">
              <a:lnSpc>
                <a:spcPct val="95825"/>
              </a:lnSpc>
              <a:spcBef>
                <a:spcPts val="300"/>
              </a:spcBef>
            </a:pPr>
            <a:r>
              <a:rPr sz="700" spc="-43" dirty="0">
                <a:solidFill>
                  <a:srgbClr val="4D4659"/>
                </a:solidFill>
                <a:latin typeface="Arial"/>
                <a:cs typeface="Arial"/>
              </a:rPr>
              <a:t>3766</a:t>
            </a:r>
            <a:endParaRPr sz="700">
              <a:latin typeface="Arial"/>
              <a:cs typeface="Arial"/>
            </a:endParaRPr>
          </a:p>
          <a:p>
            <a:pPr marL="15748" marR="123033" algn="just">
              <a:lnSpc>
                <a:spcPct val="95825"/>
              </a:lnSpc>
              <a:spcBef>
                <a:spcPts val="300"/>
              </a:spcBef>
            </a:pPr>
            <a:r>
              <a:rPr sz="700" spc="-38" dirty="0">
                <a:solidFill>
                  <a:srgbClr val="4D4659"/>
                </a:solidFill>
                <a:latin typeface="Arial"/>
                <a:cs typeface="Arial"/>
              </a:rPr>
              <a:t>2536</a:t>
            </a:r>
            <a:endParaRPr sz="700">
              <a:latin typeface="Arial"/>
              <a:cs typeface="Arial"/>
            </a:endParaRPr>
          </a:p>
          <a:p>
            <a:pPr marL="15748" marR="126493" algn="just">
              <a:lnSpc>
                <a:spcPct val="95825"/>
              </a:lnSpc>
              <a:spcBef>
                <a:spcPts val="300"/>
              </a:spcBef>
            </a:pPr>
            <a:r>
              <a:rPr sz="700" spc="-45" dirty="0">
                <a:solidFill>
                  <a:srgbClr val="4D4659"/>
                </a:solidFill>
                <a:latin typeface="Arial"/>
                <a:cs typeface="Arial"/>
              </a:rPr>
              <a:t>2839</a:t>
            </a:r>
            <a:endParaRPr sz="700">
              <a:latin typeface="Arial"/>
              <a:cs typeface="Arial"/>
            </a:endParaRPr>
          </a:p>
          <a:p>
            <a:pPr marL="15748" marR="123445" algn="just">
              <a:lnSpc>
                <a:spcPct val="95825"/>
              </a:lnSpc>
              <a:spcBef>
                <a:spcPts val="300"/>
              </a:spcBef>
            </a:pP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2655</a:t>
            </a:r>
            <a:endParaRPr sz="700">
              <a:latin typeface="Arial"/>
              <a:cs typeface="Arial"/>
            </a:endParaRPr>
          </a:p>
          <a:p>
            <a:pPr marL="15748" marR="121796" algn="just">
              <a:lnSpc>
                <a:spcPct val="95825"/>
              </a:lnSpc>
              <a:spcBef>
                <a:spcPts val="275"/>
              </a:spcBef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2996</a:t>
            </a:r>
            <a:endParaRPr sz="700">
              <a:latin typeface="Arial"/>
              <a:cs typeface="Arial"/>
            </a:endParaRPr>
          </a:p>
          <a:p>
            <a:pPr marL="18796" marR="82913" algn="just">
              <a:lnSpc>
                <a:spcPct val="95825"/>
              </a:lnSpc>
              <a:spcBef>
                <a:spcPts val="300"/>
              </a:spcBef>
            </a:pPr>
            <a:r>
              <a:rPr sz="700" spc="-51" dirty="0">
                <a:solidFill>
                  <a:srgbClr val="4D4659"/>
                </a:solidFill>
                <a:latin typeface="Arial"/>
                <a:cs typeface="Arial"/>
              </a:rPr>
              <a:t>64572</a:t>
            </a:r>
            <a:endParaRPr sz="700">
              <a:latin typeface="Arial"/>
              <a:cs typeface="Arial"/>
            </a:endParaRPr>
          </a:p>
          <a:p>
            <a:pPr marL="12700" marR="124844" algn="just">
              <a:lnSpc>
                <a:spcPct val="95825"/>
              </a:lnSpc>
              <a:spcBef>
                <a:spcPts val="180"/>
              </a:spcBef>
            </a:pPr>
            <a:r>
              <a:rPr sz="700" spc="79" dirty="0">
                <a:solidFill>
                  <a:srgbClr val="4D4659"/>
                </a:solidFill>
                <a:latin typeface="Arial"/>
                <a:cs typeface="Arial"/>
              </a:rPr>
              <a:t>4</a:t>
            </a:r>
            <a:r>
              <a:rPr sz="700" spc="79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79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49260" y="2487775"/>
            <a:ext cx="318830" cy="3195828"/>
          </a:xfrm>
          <a:prstGeom prst="rect">
            <a:avLst/>
          </a:prstGeom>
        </p:spPr>
        <p:txBody>
          <a:bodyPr wrap="square" lIns="0" tIns="24765" rIns="0" bIns="0" rtlCol="0">
            <a:noAutofit/>
          </a:bodyPr>
          <a:lstStyle/>
          <a:p>
            <a:pPr marL="27939" indent="-3048">
              <a:lnSpc>
                <a:spcPts val="804"/>
              </a:lnSpc>
            </a:pPr>
            <a:r>
              <a:rPr sz="700" spc="-34" dirty="0">
                <a:solidFill>
                  <a:srgbClr val="B3C1D6"/>
                </a:solidFill>
                <a:latin typeface="Arial"/>
                <a:cs typeface="Arial"/>
              </a:rPr>
              <a:t>Ac</a:t>
            </a:r>
            <a:r>
              <a:rPr sz="700" spc="-34" dirty="0">
                <a:solidFill>
                  <a:srgbClr val="B6DDE1"/>
                </a:solidFill>
                <a:latin typeface="Arial"/>
                <a:cs typeface="Arial"/>
              </a:rPr>
              <a:t>t</a:t>
            </a:r>
            <a:r>
              <a:rPr sz="700" spc="-34" dirty="0">
                <a:solidFill>
                  <a:srgbClr val="B3C1D6"/>
                </a:solidFill>
                <a:latin typeface="Arial"/>
                <a:cs typeface="Arial"/>
              </a:rPr>
              <a:t>ual </a:t>
            </a:r>
            <a:endParaRPr sz="700">
              <a:latin typeface="Arial"/>
              <a:cs typeface="Arial"/>
            </a:endParaRPr>
          </a:p>
          <a:p>
            <a:pPr marL="27939">
              <a:lnSpc>
                <a:spcPts val="804"/>
              </a:lnSpc>
            </a:pPr>
            <a:r>
              <a:rPr sz="700" spc="-6" dirty="0">
                <a:solidFill>
                  <a:srgbClr val="B3C1D6"/>
                </a:solidFill>
                <a:latin typeface="Arial"/>
                <a:cs typeface="Arial"/>
              </a:rPr>
              <a:t>sam</a:t>
            </a:r>
            <a:r>
              <a:rPr sz="700" spc="-6" dirty="0">
                <a:solidFill>
                  <a:srgbClr val="B6DDE1"/>
                </a:solidFill>
                <a:latin typeface="Arial"/>
                <a:cs typeface="Arial"/>
              </a:rPr>
              <a:t>p</a:t>
            </a:r>
            <a:r>
              <a:rPr sz="700" spc="-6" dirty="0">
                <a:solidFill>
                  <a:srgbClr val="B3C1D6"/>
                </a:solidFill>
                <a:latin typeface="Arial"/>
                <a:cs typeface="Arial"/>
              </a:rPr>
              <a:t>le </a:t>
            </a:r>
            <a:endParaRPr sz="600">
              <a:latin typeface="Arial"/>
              <a:cs typeface="Arial"/>
            </a:endParaRPr>
          </a:p>
          <a:p>
            <a:pPr marL="27939">
              <a:lnSpc>
                <a:spcPts val="689"/>
              </a:lnSpc>
            </a:pPr>
            <a:r>
              <a:rPr sz="600" spc="14" dirty="0">
                <a:solidFill>
                  <a:srgbClr val="B3C1D6"/>
                </a:solidFill>
                <a:latin typeface="Arial"/>
                <a:cs typeface="Arial"/>
              </a:rPr>
              <a:t>size</a:t>
            </a:r>
            <a:endParaRPr sz="6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51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275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275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275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39407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200"/>
              </a:spcBef>
            </a:pPr>
            <a:r>
              <a:rPr sz="700" spc="-100" dirty="0">
                <a:solidFill>
                  <a:srgbClr val="4D4659"/>
                </a:solidFill>
                <a:latin typeface="Arial"/>
                <a:cs typeface="Arial"/>
              </a:rPr>
              <a:t>370407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70467" y="2487775"/>
            <a:ext cx="463561" cy="246002"/>
          </a:xfrm>
          <a:prstGeom prst="rect">
            <a:avLst/>
          </a:prstGeom>
        </p:spPr>
        <p:txBody>
          <a:bodyPr wrap="square" lIns="0" tIns="5937" rIns="0" bIns="0" rtlCol="0">
            <a:noAutofit/>
          </a:bodyPr>
          <a:lstStyle/>
          <a:p>
            <a:pPr marL="12700">
              <a:lnSpc>
                <a:spcPts val="735"/>
              </a:lnSpc>
            </a:pPr>
            <a:r>
              <a:rPr sz="700" spc="-19" dirty="0">
                <a:solidFill>
                  <a:srgbClr val="B3C1D6"/>
                </a:solidFill>
                <a:latin typeface="Arial"/>
                <a:cs typeface="Arial"/>
              </a:rPr>
              <a:t>Co</a:t>
            </a:r>
            <a:r>
              <a:rPr sz="700" spc="-19" dirty="0">
                <a:solidFill>
                  <a:srgbClr val="B6DDE1"/>
                </a:solidFill>
                <a:latin typeface="Arial"/>
                <a:cs typeface="Arial"/>
              </a:rPr>
              <a:t>n</a:t>
            </a:r>
            <a:r>
              <a:rPr sz="700" spc="-19" dirty="0">
                <a:solidFill>
                  <a:srgbClr val="B3C1D6"/>
                </a:solidFill>
                <a:latin typeface="Arial"/>
                <a:cs typeface="Arial"/>
              </a:rPr>
              <a:t>fidence</a:t>
            </a:r>
            <a:endParaRPr sz="700">
              <a:latin typeface="Arial"/>
              <a:cs typeface="Arial"/>
            </a:endParaRPr>
          </a:p>
          <a:p>
            <a:pPr marL="73660" marR="13334">
              <a:lnSpc>
                <a:spcPts val="745"/>
              </a:lnSpc>
              <a:spcBef>
                <a:spcPts val="0"/>
              </a:spcBef>
            </a:pPr>
            <a:r>
              <a:rPr sz="700" spc="-46" dirty="0">
                <a:solidFill>
                  <a:srgbClr val="B3C1D6"/>
                </a:solidFill>
                <a:latin typeface="Arial"/>
                <a:cs typeface="Arial"/>
              </a:rPr>
              <a:t>t        </a:t>
            </a:r>
            <a:r>
              <a:rPr sz="700" spc="13" dirty="0">
                <a:solidFill>
                  <a:srgbClr val="B3C1D6"/>
                </a:solidFill>
                <a:latin typeface="Arial"/>
                <a:cs typeface="Arial"/>
              </a:rPr>
              <a:t> </a:t>
            </a:r>
            <a:r>
              <a:rPr sz="1050" spc="-118" baseline="-20705" dirty="0">
                <a:solidFill>
                  <a:srgbClr val="B3C1D6"/>
                </a:solidFill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ts val="360"/>
              </a:lnSpc>
            </a:pPr>
            <a:r>
              <a:rPr sz="600" spc="-35" dirty="0">
                <a:solidFill>
                  <a:srgbClr val="B3C1D6"/>
                </a:solidFill>
                <a:latin typeface="Arial"/>
                <a:cs typeface="Arial"/>
              </a:rPr>
              <a:t>i</a:t>
            </a:r>
            <a:r>
              <a:rPr sz="600" spc="22" dirty="0">
                <a:solidFill>
                  <a:srgbClr val="B3C1D6"/>
                </a:solidFill>
                <a:latin typeface="Arial"/>
                <a:cs typeface="Arial"/>
              </a:rPr>
              <a:t>n</a:t>
            </a:r>
            <a:r>
              <a:rPr sz="600" spc="0" dirty="0">
                <a:solidFill>
                  <a:srgbClr val="B3C1D6"/>
                </a:solidFill>
                <a:latin typeface="Arial"/>
                <a:cs typeface="Arial"/>
              </a:rPr>
              <a:t>  </a:t>
            </a:r>
            <a:r>
              <a:rPr sz="600" spc="29" dirty="0">
                <a:solidFill>
                  <a:srgbClr val="B3C1D6"/>
                </a:solidFill>
                <a:latin typeface="Arial"/>
                <a:cs typeface="Arial"/>
              </a:rPr>
              <a:t> </a:t>
            </a:r>
            <a:r>
              <a:rPr sz="600" spc="34" dirty="0">
                <a:solidFill>
                  <a:srgbClr val="B3C1D6"/>
                </a:solidFill>
                <a:latin typeface="Arial"/>
                <a:cs typeface="Arial"/>
              </a:rPr>
              <a:t>r</a:t>
            </a:r>
            <a:r>
              <a:rPr sz="600" spc="13" dirty="0">
                <a:solidFill>
                  <a:srgbClr val="B3C1D6"/>
                </a:solidFill>
                <a:latin typeface="Arial"/>
                <a:cs typeface="Arial"/>
              </a:rPr>
              <a:t>v</a:t>
            </a:r>
            <a:r>
              <a:rPr sz="600" spc="-42" dirty="0">
                <a:solidFill>
                  <a:srgbClr val="B3C1D6"/>
                </a:solidFill>
                <a:latin typeface="Arial"/>
                <a:cs typeface="Arial"/>
              </a:rPr>
              <a:t>al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07500" y="2487775"/>
            <a:ext cx="301718" cy="248913"/>
          </a:xfrm>
          <a:prstGeom prst="rect">
            <a:avLst/>
          </a:prstGeom>
        </p:spPr>
        <p:txBody>
          <a:bodyPr wrap="square" lIns="0" tIns="5937" rIns="0" bIns="0" rtlCol="0">
            <a:noAutofit/>
          </a:bodyPr>
          <a:lstStyle/>
          <a:p>
            <a:pPr marR="33717" algn="ctr">
              <a:lnSpc>
                <a:spcPts val="735"/>
              </a:lnSpc>
            </a:pPr>
            <a:r>
              <a:rPr sz="700" spc="-24" dirty="0">
                <a:solidFill>
                  <a:srgbClr val="B6DDE1"/>
                </a:solidFill>
                <a:latin typeface="Arial"/>
                <a:cs typeface="Arial"/>
              </a:rPr>
              <a:t>P</a:t>
            </a:r>
            <a:r>
              <a:rPr sz="700" spc="-24" dirty="0">
                <a:solidFill>
                  <a:srgbClr val="B3C1D6"/>
                </a:solidFill>
                <a:latin typeface="Arial"/>
                <a:cs typeface="Arial"/>
              </a:rPr>
              <a:t>hase</a:t>
            </a:r>
            <a:endParaRPr sz="700">
              <a:latin typeface="Arial"/>
              <a:cs typeface="Arial"/>
            </a:endParaRPr>
          </a:p>
          <a:p>
            <a:pPr marL="83773" algn="ctr">
              <a:lnSpc>
                <a:spcPts val="530"/>
              </a:lnSpc>
            </a:pPr>
            <a:r>
              <a:rPr sz="700" spc="-46" dirty="0">
                <a:solidFill>
                  <a:srgbClr val="B6DDE1"/>
                </a:solidFill>
                <a:latin typeface="Arial"/>
                <a:cs typeface="Arial"/>
              </a:rPr>
              <a:t>t      </a:t>
            </a:r>
            <a:r>
              <a:rPr sz="700" spc="19" dirty="0">
                <a:solidFill>
                  <a:srgbClr val="B6DDE1"/>
                </a:solidFill>
                <a:latin typeface="Arial"/>
                <a:cs typeface="Arial"/>
              </a:rPr>
              <a:t> </a:t>
            </a:r>
            <a:r>
              <a:rPr sz="700" spc="-46" dirty="0">
                <a:solidFill>
                  <a:srgbClr val="B6DDE1"/>
                </a:solidFill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  <a:p>
            <a:pPr marR="24665" algn="ctr">
              <a:lnSpc>
                <a:spcPts val="600"/>
              </a:lnSpc>
              <a:spcBef>
                <a:spcPts val="3"/>
              </a:spcBef>
            </a:pPr>
            <a:r>
              <a:rPr sz="700" spc="0" dirty="0">
                <a:solidFill>
                  <a:srgbClr val="B3C1D6"/>
                </a:solidFill>
                <a:latin typeface="Times New Roman"/>
                <a:cs typeface="Times New Roman"/>
              </a:rPr>
              <a:t>e      </a:t>
            </a:r>
            <a:r>
              <a:rPr sz="700" spc="23" dirty="0">
                <a:solidFill>
                  <a:srgbClr val="B3C1D6"/>
                </a:solidFill>
                <a:latin typeface="Times New Roman"/>
                <a:cs typeface="Times New Roman"/>
              </a:rPr>
              <a:t> </a:t>
            </a:r>
            <a:r>
              <a:rPr sz="700" spc="57" dirty="0">
                <a:solidFill>
                  <a:srgbClr val="B3C1D6"/>
                </a:solidFill>
                <a:latin typeface="Times New Roman"/>
                <a:cs typeface="Times New Roman"/>
              </a:rPr>
              <a:t>a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41484" y="2487775"/>
            <a:ext cx="1287765" cy="248913"/>
          </a:xfrm>
          <a:prstGeom prst="rect">
            <a:avLst/>
          </a:prstGeom>
        </p:spPr>
        <p:txBody>
          <a:bodyPr wrap="square" lIns="0" tIns="24765" rIns="0" bIns="0" rtlCol="0">
            <a:noAutofit/>
          </a:bodyPr>
          <a:lstStyle/>
          <a:p>
            <a:pPr marL="146812" indent="-134112">
              <a:lnSpc>
                <a:spcPts val="804"/>
              </a:lnSpc>
            </a:pPr>
            <a:r>
              <a:rPr sz="700" spc="-9" dirty="0">
                <a:solidFill>
                  <a:srgbClr val="B6DDE1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B3C1D6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B3C1D6"/>
                </a:solidFill>
                <a:latin typeface="Arial"/>
                <a:cs typeface="Arial"/>
              </a:rPr>
              <a:t>t</a:t>
            </a:r>
            <a:r>
              <a:rPr sz="700" spc="-4" dirty="0">
                <a:solidFill>
                  <a:srgbClr val="B3C1D6"/>
                </a:solidFill>
                <a:latin typeface="Arial"/>
                <a:cs typeface="Arial"/>
              </a:rPr>
              <a:t>i</a:t>
            </a:r>
            <a:r>
              <a:rPr sz="700" spc="-14" dirty="0">
                <a:solidFill>
                  <a:srgbClr val="B3C1D6"/>
                </a:solidFill>
                <a:latin typeface="Arial"/>
                <a:cs typeface="Arial"/>
              </a:rPr>
              <a:t>m</a:t>
            </a:r>
            <a:r>
              <a:rPr sz="700" spc="-9" dirty="0">
                <a:solidFill>
                  <a:srgbClr val="B3C1D6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B3C1D6"/>
                </a:solidFill>
                <a:latin typeface="Arial"/>
                <a:cs typeface="Arial"/>
              </a:rPr>
              <a:t>t</a:t>
            </a:r>
            <a:r>
              <a:rPr sz="700" spc="0" dirty="0">
                <a:solidFill>
                  <a:srgbClr val="B3C1D6"/>
                </a:solidFill>
                <a:latin typeface="Arial"/>
                <a:cs typeface="Arial"/>
              </a:rPr>
              <a:t>e    </a:t>
            </a:r>
            <a:r>
              <a:rPr sz="700" spc="10" dirty="0">
                <a:solidFill>
                  <a:srgbClr val="B3C1D6"/>
                </a:solidFill>
                <a:latin typeface="Arial"/>
                <a:cs typeface="Arial"/>
              </a:rPr>
              <a:t> </a:t>
            </a:r>
            <a:r>
              <a:rPr sz="700" spc="-24" dirty="0">
                <a:solidFill>
                  <a:srgbClr val="B6DDE1"/>
                </a:solidFill>
                <a:latin typeface="Arial"/>
                <a:cs typeface="Arial"/>
              </a:rPr>
              <a:t>L</a:t>
            </a:r>
            <a:r>
              <a:rPr sz="700" spc="-29" dirty="0">
                <a:solidFill>
                  <a:srgbClr val="B3C1D6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B3C1D6"/>
                </a:solidFill>
                <a:latin typeface="Arial"/>
                <a:cs typeface="Arial"/>
              </a:rPr>
              <a:t>t</a:t>
            </a:r>
            <a:r>
              <a:rPr sz="700" spc="-29" dirty="0">
                <a:solidFill>
                  <a:srgbClr val="B3C1D6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B3C1D6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B6DDE1"/>
                </a:solidFill>
                <a:latin typeface="Arial"/>
                <a:cs typeface="Arial"/>
              </a:rPr>
              <a:t>t     </a:t>
            </a:r>
            <a:r>
              <a:rPr sz="700" spc="155" dirty="0">
                <a:solidFill>
                  <a:srgbClr val="B6DDE1"/>
                </a:solidFill>
                <a:latin typeface="Arial"/>
                <a:cs typeface="Arial"/>
              </a:rPr>
              <a:t> </a:t>
            </a:r>
            <a:r>
              <a:rPr sz="700" spc="-95" dirty="0">
                <a:solidFill>
                  <a:srgbClr val="B3C1D6"/>
                </a:solidFill>
                <a:latin typeface="Arial"/>
                <a:cs typeface="Arial"/>
              </a:rPr>
              <a:t>C</a:t>
            </a:r>
            <a:r>
              <a:rPr sz="700" spc="16" dirty="0">
                <a:solidFill>
                  <a:srgbClr val="B3C1D6"/>
                </a:solidFill>
                <a:latin typeface="Arial"/>
                <a:cs typeface="Arial"/>
              </a:rPr>
              <a:t>a</a:t>
            </a:r>
            <a:r>
              <a:rPr sz="700" spc="-12" dirty="0">
                <a:solidFill>
                  <a:srgbClr val="B3C1D6"/>
                </a:solidFill>
                <a:latin typeface="Arial"/>
                <a:cs typeface="Arial"/>
              </a:rPr>
              <a:t>l</a:t>
            </a:r>
            <a:r>
              <a:rPr sz="700" spc="12" dirty="0">
                <a:solidFill>
                  <a:srgbClr val="B3C1D6"/>
                </a:solidFill>
                <a:latin typeface="Arial"/>
                <a:cs typeface="Arial"/>
              </a:rPr>
              <a:t>c</a:t>
            </a:r>
            <a:r>
              <a:rPr sz="700" spc="-51" dirty="0">
                <a:solidFill>
                  <a:srgbClr val="B3C1D6"/>
                </a:solidFill>
                <a:latin typeface="Arial"/>
                <a:cs typeface="Arial"/>
              </a:rPr>
              <a:t>u</a:t>
            </a:r>
            <a:r>
              <a:rPr sz="700" spc="12" dirty="0">
                <a:solidFill>
                  <a:srgbClr val="B6DDE1"/>
                </a:solidFill>
                <a:latin typeface="Arial"/>
                <a:cs typeface="Arial"/>
              </a:rPr>
              <a:t>l</a:t>
            </a:r>
            <a:r>
              <a:rPr sz="700" spc="-29" dirty="0">
                <a:solidFill>
                  <a:srgbClr val="B3C1D6"/>
                </a:solidFill>
                <a:latin typeface="Arial"/>
                <a:cs typeface="Arial"/>
              </a:rPr>
              <a:t>a</a:t>
            </a:r>
            <a:r>
              <a:rPr sz="700" spc="-3" dirty="0">
                <a:solidFill>
                  <a:srgbClr val="B6DDE1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B3C1D6"/>
                </a:solidFill>
                <a:latin typeface="Arial"/>
                <a:cs typeface="Arial"/>
              </a:rPr>
              <a:t>i</a:t>
            </a:r>
            <a:r>
              <a:rPr sz="700" spc="-6" dirty="0">
                <a:solidFill>
                  <a:srgbClr val="B3C1D6"/>
                </a:solidFill>
                <a:latin typeface="Arial"/>
                <a:cs typeface="Arial"/>
              </a:rPr>
              <a:t>o</a:t>
            </a:r>
            <a:r>
              <a:rPr sz="700" spc="-70" dirty="0">
                <a:solidFill>
                  <a:srgbClr val="B6DDE1"/>
                </a:solidFill>
                <a:latin typeface="Arial"/>
                <a:cs typeface="Arial"/>
              </a:rPr>
              <a:t>n</a:t>
            </a:r>
            <a:r>
              <a:rPr sz="700" spc="-34" dirty="0">
                <a:solidFill>
                  <a:srgbClr val="B6DDE1"/>
                </a:solidFill>
                <a:latin typeface="Arial"/>
                <a:cs typeface="Arial"/>
              </a:rPr>
              <a:t> </a:t>
            </a:r>
            <a:endParaRPr sz="700">
              <a:latin typeface="Arial"/>
              <a:cs typeface="Arial"/>
            </a:endParaRPr>
          </a:p>
          <a:p>
            <a:pPr marL="146812">
              <a:lnSpc>
                <a:spcPts val="804"/>
              </a:lnSpc>
            </a:pPr>
            <a:r>
              <a:rPr sz="700" spc="-26" dirty="0">
                <a:solidFill>
                  <a:srgbClr val="B3C1D6"/>
                </a:solidFill>
                <a:latin typeface="Arial"/>
                <a:cs typeface="Arial"/>
              </a:rPr>
              <a:t>dd t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ts val="525"/>
              </a:lnSpc>
            </a:pPr>
            <a:r>
              <a:rPr sz="600" spc="-81" dirty="0">
                <a:solidFill>
                  <a:srgbClr val="B6DDE1"/>
                </a:solidFill>
                <a:latin typeface="Arial"/>
                <a:cs typeface="Arial"/>
              </a:rPr>
              <a:t>r</a:t>
            </a:r>
            <a:r>
              <a:rPr sz="600" spc="5" dirty="0">
                <a:solidFill>
                  <a:srgbClr val="B3C1D6"/>
                </a:solidFill>
                <a:latin typeface="Arial"/>
                <a:cs typeface="Arial"/>
              </a:rPr>
              <a:t>s</a:t>
            </a:r>
            <a:r>
              <a:rPr sz="600" spc="54" dirty="0">
                <a:solidFill>
                  <a:srgbClr val="B3C1D6"/>
                </a:solidFill>
                <a:latin typeface="Arial"/>
                <a:cs typeface="Arial"/>
              </a:rPr>
              <a:t> </a:t>
            </a:r>
            <a:r>
              <a:rPr sz="500" spc="-39" dirty="0">
                <a:solidFill>
                  <a:srgbClr val="B3C1D6"/>
                </a:solidFill>
                <a:latin typeface="Arial"/>
                <a:cs typeface="Arial"/>
              </a:rPr>
              <a:t>at</a:t>
            </a:r>
            <a:r>
              <a:rPr sz="500" spc="-26" dirty="0">
                <a:solidFill>
                  <a:srgbClr val="B3C1D6"/>
                </a:solidFill>
                <a:latin typeface="Arial"/>
                <a:cs typeface="Arial"/>
              </a:rPr>
              <a:t>         </a:t>
            </a:r>
            <a:r>
              <a:rPr sz="500" spc="4" dirty="0">
                <a:solidFill>
                  <a:srgbClr val="B3C1D6"/>
                </a:solidFill>
                <a:latin typeface="Arial"/>
                <a:cs typeface="Arial"/>
              </a:rPr>
              <a:t> </a:t>
            </a:r>
            <a:r>
              <a:rPr sz="700" spc="88" dirty="0">
                <a:solidFill>
                  <a:srgbClr val="B3C1D6"/>
                </a:solidFill>
                <a:latin typeface="Times New Roman"/>
                <a:cs typeface="Times New Roman"/>
              </a:rPr>
              <a:t>v</a:t>
            </a:r>
            <a:r>
              <a:rPr sz="700" spc="95" dirty="0">
                <a:solidFill>
                  <a:srgbClr val="B3C1D6"/>
                </a:solidFill>
                <a:latin typeface="Times New Roman"/>
                <a:cs typeface="Times New Roman"/>
              </a:rPr>
              <a:t>e</a:t>
            </a:r>
            <a:r>
              <a:rPr sz="700" spc="53" dirty="0">
                <a:solidFill>
                  <a:srgbClr val="B3C1D6"/>
                </a:solidFill>
                <a:latin typeface="Times New Roman"/>
                <a:cs typeface="Times New Roman"/>
              </a:rPr>
              <a:t> </a:t>
            </a:r>
            <a:r>
              <a:rPr sz="700" spc="262" dirty="0">
                <a:solidFill>
                  <a:srgbClr val="B3C1D6"/>
                </a:solidFill>
                <a:latin typeface="Times New Roman"/>
                <a:cs typeface="Times New Roman"/>
              </a:rPr>
              <a:t> </a:t>
            </a:r>
            <a:r>
              <a:rPr sz="600" spc="384" dirty="0">
                <a:solidFill>
                  <a:srgbClr val="B3C1D6"/>
                </a:solidFill>
                <a:latin typeface="Arial"/>
                <a:cs typeface="Arial"/>
              </a:rPr>
              <a:t>e</a:t>
            </a:r>
            <a:r>
              <a:rPr sz="600" spc="15" dirty="0">
                <a:solidFill>
                  <a:srgbClr val="B3C1D6"/>
                </a:solidFill>
                <a:latin typeface="Arial"/>
                <a:cs typeface="Arial"/>
              </a:rPr>
              <a:t>r</a:t>
            </a:r>
            <a:r>
              <a:rPr sz="600" spc="34" dirty="0">
                <a:solidFill>
                  <a:srgbClr val="B3C1D6"/>
                </a:solidFill>
                <a:latin typeface="Arial"/>
                <a:cs typeface="Arial"/>
              </a:rPr>
              <a:t>s</a:t>
            </a:r>
            <a:r>
              <a:rPr sz="600" spc="10" dirty="0">
                <a:solidFill>
                  <a:srgbClr val="B3C1D6"/>
                </a:solidFill>
                <a:latin typeface="Arial"/>
                <a:cs typeface="Arial"/>
              </a:rPr>
              <a:t>i</a:t>
            </a:r>
            <a:r>
              <a:rPr sz="600" spc="75" dirty="0">
                <a:solidFill>
                  <a:srgbClr val="B3C1D6"/>
                </a:solidFill>
                <a:latin typeface="Arial"/>
                <a:cs typeface="Arial"/>
              </a:rPr>
              <a:t>o</a:t>
            </a:r>
            <a:r>
              <a:rPr sz="600" spc="-66" dirty="0">
                <a:solidFill>
                  <a:srgbClr val="B3C1D6"/>
                </a:solidFill>
                <a:latin typeface="Arial"/>
                <a:cs typeface="Arial"/>
              </a:rPr>
              <a:t>n</a:t>
            </a:r>
            <a:r>
              <a:rPr sz="600" spc="0" dirty="0">
                <a:solidFill>
                  <a:srgbClr val="B3C1D6"/>
                </a:solidFill>
                <a:latin typeface="Arial"/>
                <a:cs typeface="Arial"/>
              </a:rPr>
              <a:t>     </a:t>
            </a:r>
            <a:r>
              <a:rPr sz="600" spc="-14" dirty="0">
                <a:solidFill>
                  <a:srgbClr val="B3C1D6"/>
                </a:solidFill>
                <a:latin typeface="Arial"/>
                <a:cs typeface="Arial"/>
              </a:rPr>
              <a:t> </a:t>
            </a:r>
            <a:r>
              <a:rPr sz="600" spc="-53" dirty="0">
                <a:solidFill>
                  <a:srgbClr val="B3C1D6"/>
                </a:solidFill>
                <a:latin typeface="Arial"/>
                <a:cs typeface="Arial"/>
              </a:rPr>
              <a:t>s</a:t>
            </a:r>
            <a:r>
              <a:rPr sz="600" spc="-49" dirty="0">
                <a:solidFill>
                  <a:srgbClr val="B3C1D6"/>
                </a:solidFill>
                <a:latin typeface="Arial"/>
                <a:cs typeface="Arial"/>
              </a:rPr>
              <a:t>t</a:t>
            </a:r>
            <a:r>
              <a:rPr sz="600" spc="100" dirty="0">
                <a:solidFill>
                  <a:srgbClr val="B3C1D6"/>
                </a:solidFill>
                <a:latin typeface="Arial"/>
                <a:cs typeface="Arial"/>
              </a:rPr>
              <a:t>a</a:t>
            </a:r>
            <a:r>
              <a:rPr sz="600" spc="14" dirty="0">
                <a:solidFill>
                  <a:srgbClr val="B3C1D6"/>
                </a:solidFill>
                <a:latin typeface="Arial"/>
                <a:cs typeface="Arial"/>
              </a:rPr>
              <a:t>r</a:t>
            </a:r>
            <a:r>
              <a:rPr sz="600" spc="31" dirty="0">
                <a:solidFill>
                  <a:srgbClr val="B3C1D6"/>
                </a:solidFill>
                <a:latin typeface="Arial"/>
                <a:cs typeface="Arial"/>
              </a:rPr>
              <a:t>et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423396" y="2487775"/>
            <a:ext cx="501710" cy="3193418"/>
          </a:xfrm>
          <a:prstGeom prst="rect">
            <a:avLst/>
          </a:prstGeom>
        </p:spPr>
        <p:txBody>
          <a:bodyPr wrap="square" lIns="0" tIns="24765" rIns="0" bIns="0" rtlCol="0">
            <a:noAutofit/>
          </a:bodyPr>
          <a:lstStyle/>
          <a:p>
            <a:pPr marL="24891" indent="0">
              <a:lnSpc>
                <a:spcPts val="804"/>
              </a:lnSpc>
            </a:pPr>
            <a:r>
              <a:rPr sz="700" spc="-14" dirty="0">
                <a:solidFill>
                  <a:srgbClr val="B3C1D6"/>
                </a:solidFill>
                <a:latin typeface="Arial"/>
                <a:cs typeface="Arial"/>
              </a:rPr>
              <a:t>Use</a:t>
            </a:r>
            <a:r>
              <a:rPr sz="700" spc="-14" dirty="0">
                <a:solidFill>
                  <a:srgbClr val="B6DDE1"/>
                </a:solidFill>
                <a:latin typeface="Arial"/>
                <a:cs typeface="Arial"/>
              </a:rPr>
              <a:t>r </a:t>
            </a:r>
            <a:r>
              <a:rPr sz="700" spc="-14" dirty="0">
                <a:solidFill>
                  <a:srgbClr val="B3C1D6"/>
                </a:solidFill>
                <a:latin typeface="Arial"/>
                <a:cs typeface="Arial"/>
              </a:rPr>
              <a:t>who </a:t>
            </a:r>
            <a:endParaRPr sz="700">
              <a:latin typeface="Arial"/>
              <a:cs typeface="Arial"/>
            </a:endParaRPr>
          </a:p>
          <a:p>
            <a:pPr marL="24891">
              <a:lnSpc>
                <a:spcPts val="804"/>
              </a:lnSpc>
            </a:pPr>
            <a:r>
              <a:rPr sz="700" spc="-17" dirty="0">
                <a:solidFill>
                  <a:srgbClr val="B3C1D6"/>
                </a:solidFill>
                <a:latin typeface="Arial"/>
                <a:cs typeface="Arial"/>
              </a:rPr>
              <a:t>config</a:t>
            </a:r>
            <a:r>
              <a:rPr sz="700" spc="-17" dirty="0">
                <a:solidFill>
                  <a:srgbClr val="B6DDE1"/>
                </a:solidFill>
                <a:latin typeface="Arial"/>
                <a:cs typeface="Arial"/>
              </a:rPr>
              <a:t>u</a:t>
            </a:r>
            <a:r>
              <a:rPr sz="700" spc="-17" dirty="0">
                <a:solidFill>
                  <a:srgbClr val="B3C1D6"/>
                </a:solidFill>
                <a:latin typeface="Arial"/>
                <a:cs typeface="Arial"/>
              </a:rPr>
              <a:t>rated </a:t>
            </a:r>
            <a:endParaRPr sz="600">
              <a:latin typeface="Arial"/>
              <a:cs typeface="Arial"/>
            </a:endParaRPr>
          </a:p>
          <a:p>
            <a:pPr marL="24891">
              <a:lnSpc>
                <a:spcPts val="689"/>
              </a:lnSpc>
            </a:pPr>
            <a:r>
              <a:rPr sz="600" spc="23" dirty="0">
                <a:solidFill>
                  <a:srgbClr val="B3C1D6"/>
                </a:solidFill>
                <a:latin typeface="Arial"/>
                <a:cs typeface="Arial"/>
              </a:rPr>
              <a:t>esti</a:t>
            </a:r>
            <a:r>
              <a:rPr sz="600" spc="23" dirty="0">
                <a:solidFill>
                  <a:srgbClr val="B6DDE1"/>
                </a:solidFill>
                <a:latin typeface="Arial"/>
                <a:cs typeface="Arial"/>
              </a:rPr>
              <a:t>m</a:t>
            </a:r>
            <a:r>
              <a:rPr sz="600" spc="23" dirty="0">
                <a:solidFill>
                  <a:srgbClr val="B3C1D6"/>
                </a:solidFill>
                <a:latin typeface="Arial"/>
                <a:cs typeface="Arial"/>
              </a:rPr>
              <a:t>ate</a:t>
            </a:r>
            <a:endParaRPr sz="600">
              <a:latin typeface="Arial"/>
              <a:cs typeface="Arial"/>
            </a:endParaRPr>
          </a:p>
          <a:p>
            <a:pPr marL="12700" marR="159245" indent="0" algn="just">
              <a:lnSpc>
                <a:spcPts val="804"/>
              </a:lnSpc>
              <a:spcBef>
                <a:spcPts val="351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K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Ado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K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MAdo</a:t>
            </a:r>
            <a:r>
              <a:rPr sz="700" spc="-22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K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Ado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KMAdo</a:t>
            </a:r>
            <a:r>
              <a:rPr sz="700" spc="-22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KMAdo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KMAdo</a:t>
            </a:r>
            <a:r>
              <a:rPr sz="700" spc="-22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KMAdo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KMAdo</a:t>
            </a:r>
            <a:r>
              <a:rPr sz="700" spc="-22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KMAdo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KMA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d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22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82341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KMAdo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KM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Ado</a:t>
            </a:r>
            <a:r>
              <a:rPr sz="700" spc="-22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KMAdo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KM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Ado</a:t>
            </a:r>
            <a:r>
              <a:rPr sz="700" spc="-22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KMAdo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KM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Ado</a:t>
            </a:r>
            <a:r>
              <a:rPr sz="700" spc="-22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KMAdo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KM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d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22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KMAdo</a:t>
            </a:r>
            <a:r>
              <a:rPr sz="700" spc="-22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159245" algn="just">
              <a:lnSpc>
                <a:spcPts val="804"/>
              </a:lnSpc>
              <a:spcBef>
                <a:spcPts val="295"/>
              </a:spcBef>
            </a:pPr>
            <a:r>
              <a:rPr sz="700" spc="-25" dirty="0">
                <a:solidFill>
                  <a:srgbClr val="5D3456"/>
                </a:solidFill>
                <a:latin typeface="Arial"/>
                <a:cs typeface="Arial"/>
              </a:rPr>
              <a:t>KM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Ado</a:t>
            </a:r>
            <a:r>
              <a:rPr sz="700" spc="-25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5"/>
              </a:spcBef>
            </a:pPr>
            <a:r>
              <a:rPr sz="600" spc="-61" dirty="0">
                <a:solidFill>
                  <a:srgbClr val="4D4659"/>
                </a:solidFill>
                <a:latin typeface="Arial"/>
                <a:cs typeface="Arial"/>
              </a:rPr>
              <a:t>KAM</a:t>
            </a:r>
            <a:r>
              <a:rPr sz="600" spc="-61" dirty="0">
                <a:solidFill>
                  <a:srgbClr val="36333B"/>
                </a:solidFill>
                <a:latin typeface="Arial"/>
                <a:cs typeface="Arial"/>
              </a:rPr>
              <a:t>A</a:t>
            </a:r>
            <a:r>
              <a:rPr sz="600" spc="-61" dirty="0">
                <a:solidFill>
                  <a:srgbClr val="4D4659"/>
                </a:solidFill>
                <a:latin typeface="Arial"/>
                <a:cs typeface="Arial"/>
              </a:rPr>
              <a:t>+do</a:t>
            </a:r>
            <a:r>
              <a:rPr sz="600" spc="-61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600" spc="-61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5420" y="2560927"/>
            <a:ext cx="280763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53" dirty="0">
                <a:solidFill>
                  <a:srgbClr val="B3C1D6"/>
                </a:solidFill>
                <a:latin typeface="Arial"/>
                <a:cs typeface="Arial"/>
              </a:rPr>
              <a:t>Pe </a:t>
            </a:r>
            <a:r>
              <a:rPr sz="700" spc="-53" dirty="0">
                <a:solidFill>
                  <a:srgbClr val="B6DDE1"/>
                </a:solidFill>
                <a:latin typeface="Arial"/>
                <a:cs typeface="Arial"/>
              </a:rPr>
              <a:t>n</a:t>
            </a:r>
            <a:r>
              <a:rPr sz="700" spc="-53" dirty="0">
                <a:solidFill>
                  <a:srgbClr val="B3C1D6"/>
                </a:solidFill>
                <a:latin typeface="Arial"/>
                <a:cs typeface="Arial"/>
              </a:rPr>
              <a:t>od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36396" y="2560927"/>
            <a:ext cx="630872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6" dirty="0">
                <a:solidFill>
                  <a:srgbClr val="B3C1D6"/>
                </a:solidFill>
                <a:latin typeface="Arial"/>
                <a:cs typeface="Arial"/>
              </a:rPr>
              <a:t>Group of pa</a:t>
            </a:r>
            <a:r>
              <a:rPr sz="700" spc="-16" dirty="0">
                <a:solidFill>
                  <a:srgbClr val="B6DDE1"/>
                </a:solidFill>
                <a:latin typeface="Arial"/>
                <a:cs typeface="Arial"/>
              </a:rPr>
              <a:t>n</a:t>
            </a:r>
            <a:r>
              <a:rPr sz="700" spc="-16" dirty="0">
                <a:solidFill>
                  <a:srgbClr val="B3C1D6"/>
                </a:solidFill>
                <a:latin typeface="Arial"/>
                <a:cs typeface="Arial"/>
              </a:rPr>
              <a:t>e</a:t>
            </a:r>
            <a:r>
              <a:rPr sz="700" spc="-16" dirty="0">
                <a:solidFill>
                  <a:srgbClr val="B6DDE1"/>
                </a:solidFill>
                <a:latin typeface="Arial"/>
                <a:cs typeface="Arial"/>
              </a:rPr>
              <a:t>l</a:t>
            </a:r>
            <a:r>
              <a:rPr sz="700" spc="-16" dirty="0">
                <a:solidFill>
                  <a:srgbClr val="B3C1D6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02612" y="2560927"/>
            <a:ext cx="597281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4" dirty="0">
                <a:solidFill>
                  <a:srgbClr val="B3C1D6"/>
                </a:solidFill>
                <a:latin typeface="Arial"/>
                <a:cs typeface="Arial"/>
              </a:rPr>
              <a:t>Es</a:t>
            </a:r>
            <a:r>
              <a:rPr sz="700" spc="-14" dirty="0">
                <a:solidFill>
                  <a:srgbClr val="B6DDE1"/>
                </a:solidFill>
                <a:latin typeface="Arial"/>
                <a:cs typeface="Arial"/>
              </a:rPr>
              <a:t>ti</a:t>
            </a:r>
            <a:r>
              <a:rPr sz="700" spc="-14" dirty="0">
                <a:solidFill>
                  <a:srgbClr val="B3C1D6"/>
                </a:solidFill>
                <a:latin typeface="Arial"/>
                <a:cs typeface="Arial"/>
              </a:rPr>
              <a:t>ma</a:t>
            </a:r>
            <a:r>
              <a:rPr sz="700" spc="-14" dirty="0">
                <a:solidFill>
                  <a:srgbClr val="B6DDE1"/>
                </a:solidFill>
                <a:latin typeface="Arial"/>
                <a:cs typeface="Arial"/>
              </a:rPr>
              <a:t>t</a:t>
            </a:r>
            <a:r>
              <a:rPr sz="700" spc="-14" dirty="0">
                <a:solidFill>
                  <a:srgbClr val="B3C1D6"/>
                </a:solidFill>
                <a:latin typeface="Arial"/>
                <a:cs typeface="Arial"/>
              </a:rPr>
              <a:t>e status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55212" y="2560927"/>
            <a:ext cx="572376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20" dirty="0">
                <a:solidFill>
                  <a:srgbClr val="B3C1D6"/>
                </a:solidFill>
                <a:latin typeface="Arial"/>
                <a:cs typeface="Arial"/>
              </a:rPr>
              <a:t>Es</a:t>
            </a:r>
            <a:r>
              <a:rPr sz="700" spc="-20" dirty="0">
                <a:solidFill>
                  <a:srgbClr val="B6DDE1"/>
                </a:solidFill>
                <a:latin typeface="Arial"/>
                <a:cs typeface="Arial"/>
              </a:rPr>
              <a:t>ti</a:t>
            </a:r>
            <a:r>
              <a:rPr sz="700" spc="-20" dirty="0">
                <a:solidFill>
                  <a:srgbClr val="B3C1D6"/>
                </a:solidFill>
                <a:latin typeface="Arial"/>
                <a:cs typeface="Arial"/>
              </a:rPr>
              <a:t>ma</a:t>
            </a:r>
            <a:r>
              <a:rPr sz="700" spc="-20" dirty="0">
                <a:solidFill>
                  <a:srgbClr val="B6DDE1"/>
                </a:solidFill>
                <a:latin typeface="Arial"/>
                <a:cs typeface="Arial"/>
              </a:rPr>
              <a:t>ti</a:t>
            </a:r>
            <a:r>
              <a:rPr sz="700" spc="-20" dirty="0">
                <a:solidFill>
                  <a:srgbClr val="B3C1D6"/>
                </a:solidFill>
                <a:latin typeface="Arial"/>
                <a:cs typeface="Arial"/>
              </a:rPr>
              <a:t>on ce</a:t>
            </a:r>
            <a:r>
              <a:rPr sz="700" spc="-20" dirty="0">
                <a:solidFill>
                  <a:srgbClr val="B6DDE1"/>
                </a:solidFill>
                <a:latin typeface="Arial"/>
                <a:cs typeface="Arial"/>
              </a:rPr>
              <a:t>l</a:t>
            </a:r>
            <a:r>
              <a:rPr sz="700" spc="-20" dirty="0">
                <a:solidFill>
                  <a:srgbClr val="B3C1D6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70780" y="2560927"/>
            <a:ext cx="786320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3" dirty="0">
                <a:solidFill>
                  <a:srgbClr val="B6DDE1"/>
                </a:solidFill>
                <a:latin typeface="Arial"/>
                <a:cs typeface="Arial"/>
              </a:rPr>
              <a:t>N</a:t>
            </a:r>
            <a:r>
              <a:rPr sz="700" spc="-13" dirty="0">
                <a:solidFill>
                  <a:srgbClr val="B3C1D6"/>
                </a:solidFill>
                <a:latin typeface="Arial"/>
                <a:cs typeface="Arial"/>
              </a:rPr>
              <a:t>ume</a:t>
            </a:r>
            <a:r>
              <a:rPr sz="700" spc="-13" dirty="0">
                <a:solidFill>
                  <a:srgbClr val="B6DDE1"/>
                </a:solidFill>
                <a:latin typeface="Arial"/>
                <a:cs typeface="Arial"/>
              </a:rPr>
              <a:t>r</a:t>
            </a:r>
            <a:r>
              <a:rPr sz="700" spc="-13" dirty="0">
                <a:solidFill>
                  <a:srgbClr val="B3C1D6"/>
                </a:solidFill>
                <a:latin typeface="Arial"/>
                <a:cs typeface="Arial"/>
              </a:rPr>
              <a:t>a</a:t>
            </a:r>
            <a:r>
              <a:rPr sz="700" spc="-13" dirty="0">
                <a:solidFill>
                  <a:srgbClr val="B6DDE1"/>
                </a:solidFill>
                <a:latin typeface="Arial"/>
                <a:cs typeface="Arial"/>
              </a:rPr>
              <a:t>t</a:t>
            </a:r>
            <a:r>
              <a:rPr sz="700" spc="-13" dirty="0">
                <a:solidFill>
                  <a:srgbClr val="B3C1D6"/>
                </a:solidFill>
                <a:latin typeface="Arial"/>
                <a:cs typeface="Arial"/>
              </a:rPr>
              <a:t>o</a:t>
            </a:r>
            <a:r>
              <a:rPr sz="700" spc="-13" dirty="0">
                <a:solidFill>
                  <a:srgbClr val="B6DDE1"/>
                </a:solidFill>
                <a:latin typeface="Arial"/>
                <a:cs typeface="Arial"/>
              </a:rPr>
              <a:t>r </a:t>
            </a:r>
            <a:r>
              <a:rPr sz="700" spc="-13" dirty="0">
                <a:solidFill>
                  <a:srgbClr val="B3C1D6"/>
                </a:solidFill>
                <a:latin typeface="Arial"/>
                <a:cs typeface="Arial"/>
              </a:rPr>
              <a:t>ca</a:t>
            </a:r>
            <a:r>
              <a:rPr sz="700" spc="-13" dirty="0">
                <a:solidFill>
                  <a:srgbClr val="B6DDE1"/>
                </a:solidFill>
                <a:latin typeface="Arial"/>
                <a:cs typeface="Arial"/>
              </a:rPr>
              <a:t>t</a:t>
            </a:r>
            <a:r>
              <a:rPr sz="700" spc="-13" dirty="0">
                <a:solidFill>
                  <a:srgbClr val="B3C1D6"/>
                </a:solidFill>
                <a:latin typeface="Arial"/>
                <a:cs typeface="Arial"/>
              </a:rPr>
              <a:t>ego</a:t>
            </a:r>
            <a:r>
              <a:rPr sz="700" spc="-13" dirty="0">
                <a:solidFill>
                  <a:srgbClr val="B6DDE1"/>
                </a:solidFill>
                <a:latin typeface="Arial"/>
                <a:cs typeface="Arial"/>
              </a:rPr>
              <a:t>r</a:t>
            </a:r>
            <a:r>
              <a:rPr sz="700" spc="-13" dirty="0">
                <a:solidFill>
                  <a:srgbClr val="B3C1D6"/>
                </a:solidFill>
                <a:latin typeface="Arial"/>
                <a:cs typeface="Arial"/>
              </a:rPr>
              <a:t>y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04780" y="2560927"/>
            <a:ext cx="676674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29" dirty="0">
                <a:solidFill>
                  <a:srgbClr val="B3C1D6"/>
                </a:solidFill>
                <a:latin typeface="Arial"/>
                <a:cs typeface="Arial"/>
              </a:rPr>
              <a:t>e</a:t>
            </a:r>
            <a:r>
              <a:rPr sz="700" spc="-12" dirty="0">
                <a:solidFill>
                  <a:srgbClr val="B3C1D6"/>
                </a:solidFill>
                <a:latin typeface="Arial"/>
                <a:cs typeface="Arial"/>
              </a:rPr>
              <a:t>s</a:t>
            </a:r>
            <a:r>
              <a:rPr sz="700" spc="-48" dirty="0">
                <a:solidFill>
                  <a:srgbClr val="B3C1D6"/>
                </a:solidFill>
                <a:latin typeface="Arial"/>
                <a:cs typeface="Arial"/>
              </a:rPr>
              <a:t>t</a:t>
            </a:r>
            <a:r>
              <a:rPr sz="700" spc="-68" dirty="0">
                <a:solidFill>
                  <a:srgbClr val="B3C1D6"/>
                </a:solidFill>
                <a:latin typeface="Arial"/>
                <a:cs typeface="Arial"/>
              </a:rPr>
              <a:t>r</a:t>
            </a:r>
            <a:r>
              <a:rPr sz="700" spc="-32" dirty="0">
                <a:solidFill>
                  <a:srgbClr val="B3C1D6"/>
                </a:solidFill>
                <a:latin typeface="Arial"/>
                <a:cs typeface="Arial"/>
              </a:rPr>
              <a:t>m</a:t>
            </a:r>
            <a:r>
              <a:rPr sz="700" spc="-6" dirty="0">
                <a:solidFill>
                  <a:srgbClr val="B3C1D6"/>
                </a:solidFill>
                <a:latin typeface="Arial"/>
                <a:cs typeface="Arial"/>
              </a:rPr>
              <a:t>a</a:t>
            </a:r>
            <a:r>
              <a:rPr sz="700" spc="-3" dirty="0">
                <a:solidFill>
                  <a:srgbClr val="B3C1D6"/>
                </a:solidFill>
                <a:latin typeface="Arial"/>
                <a:cs typeface="Arial"/>
              </a:rPr>
              <a:t>t</a:t>
            </a:r>
            <a:r>
              <a:rPr sz="700" spc="-46" dirty="0">
                <a:solidFill>
                  <a:srgbClr val="B3C1D6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B3C1D6"/>
                </a:solidFill>
                <a:latin typeface="Arial"/>
                <a:cs typeface="Arial"/>
              </a:rPr>
              <a:t>    </a:t>
            </a:r>
            <a:r>
              <a:rPr sz="700" spc="-64" dirty="0">
                <a:solidFill>
                  <a:srgbClr val="B3C1D6"/>
                </a:solidFill>
                <a:latin typeface="Arial"/>
                <a:cs typeface="Arial"/>
              </a:rPr>
              <a:t> </a:t>
            </a:r>
            <a:r>
              <a:rPr sz="700" spc="-46" dirty="0">
                <a:solidFill>
                  <a:srgbClr val="B6DDE1"/>
                </a:solidFill>
                <a:latin typeface="Arial"/>
                <a:cs typeface="Arial"/>
              </a:rPr>
              <a:t>t </a:t>
            </a:r>
            <a:r>
              <a:rPr sz="700" spc="85" dirty="0">
                <a:solidFill>
                  <a:srgbClr val="B6DDE1"/>
                </a:solidFill>
                <a:latin typeface="Arial"/>
                <a:cs typeface="Arial"/>
              </a:rPr>
              <a:t> </a:t>
            </a:r>
            <a:r>
              <a:rPr sz="600" spc="0" dirty="0">
                <a:solidFill>
                  <a:srgbClr val="B6DDE1"/>
                </a:solidFill>
                <a:latin typeface="Arial"/>
                <a:cs typeface="Arial"/>
              </a:rPr>
              <a:t>rt </a:t>
            </a:r>
            <a:r>
              <a:rPr sz="600" spc="46" dirty="0">
                <a:solidFill>
                  <a:srgbClr val="B6DDE1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B3C1D6"/>
                </a:solidFill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53220" y="2622388"/>
            <a:ext cx="305159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10" dirty="0">
                <a:solidFill>
                  <a:srgbClr val="B3C1D6"/>
                </a:solidFill>
                <a:latin typeface="Times New Roman"/>
                <a:cs typeface="Times New Roman"/>
              </a:rPr>
              <a:t>sum  </a:t>
            </a:r>
            <a:r>
              <a:rPr sz="700" spc="10" dirty="0">
                <a:solidFill>
                  <a:srgbClr val="79AEED"/>
                </a:solidFill>
                <a:latin typeface="Times New Roman"/>
                <a:cs typeface="Times New Roman"/>
              </a:rPr>
              <a:t>t</a:t>
            </a:r>
            <a:r>
              <a:rPr sz="700" spc="10" dirty="0">
                <a:solidFill>
                  <a:srgbClr val="B3C1D6"/>
                </a:solidFill>
                <a:latin typeface="Times New Roman"/>
                <a:cs typeface="Times New Roman"/>
              </a:rPr>
              <a:t>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05988" y="2632178"/>
            <a:ext cx="323799" cy="3051425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52907">
              <a:lnSpc>
                <a:spcPct val="95825"/>
              </a:lnSpc>
            </a:pPr>
            <a:r>
              <a:rPr sz="600" spc="35" dirty="0">
                <a:solidFill>
                  <a:srgbClr val="B3C1D6"/>
                </a:solidFill>
                <a:latin typeface="Arial"/>
                <a:cs typeface="Arial"/>
              </a:rPr>
              <a:t>sion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12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S3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75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S3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S3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S3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S3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S3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S3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S3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75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S3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S3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11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11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11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11" dirty="0">
                <a:solidFill>
                  <a:srgbClr val="426775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7" dirty="0">
                <a:solidFill>
                  <a:srgbClr val="621F4D"/>
                </a:solidFill>
                <a:latin typeface="Arial"/>
                <a:cs typeface="Arial"/>
              </a:rPr>
              <a:t>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S2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S2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S2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N</a:t>
            </a: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UT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S2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S2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75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S2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S2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U</a:t>
            </a: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S2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NUT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S3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00"/>
              </a:spcBef>
            </a:pP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NI</a:t>
            </a:r>
            <a:r>
              <a:rPr sz="700" spc="-12" dirty="0">
                <a:solidFill>
                  <a:srgbClr val="621F4D"/>
                </a:solidFill>
                <a:latin typeface="Arial"/>
                <a:cs typeface="Arial"/>
              </a:rPr>
              <a:t>1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92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05220" y="2632178"/>
            <a:ext cx="293919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109" dirty="0">
                <a:solidFill>
                  <a:srgbClr val="B3C1D6"/>
                </a:solidFill>
                <a:latin typeface="Arial"/>
                <a:cs typeface="Arial"/>
              </a:rPr>
              <a:t>s</a:t>
            </a:r>
            <a:r>
              <a:rPr sz="600" spc="-76" dirty="0">
                <a:solidFill>
                  <a:srgbClr val="B3C1D6"/>
                </a:solidFill>
                <a:latin typeface="Arial"/>
                <a:cs typeface="Arial"/>
              </a:rPr>
              <a:t>u</a:t>
            </a:r>
            <a:r>
              <a:rPr sz="600" spc="0" dirty="0">
                <a:solidFill>
                  <a:srgbClr val="B3C1D6"/>
                </a:solidFill>
                <a:latin typeface="Arial"/>
                <a:cs typeface="Arial"/>
              </a:rPr>
              <a:t>    </a:t>
            </a:r>
            <a:r>
              <a:rPr sz="600" spc="64" dirty="0">
                <a:solidFill>
                  <a:srgbClr val="B3C1D6"/>
                </a:solidFill>
                <a:latin typeface="Arial"/>
                <a:cs typeface="Arial"/>
              </a:rPr>
              <a:t> </a:t>
            </a:r>
            <a:r>
              <a:rPr sz="600" spc="-23" dirty="0">
                <a:solidFill>
                  <a:srgbClr val="79AEED"/>
                </a:solidFill>
                <a:latin typeface="Arial"/>
                <a:cs typeface="Arial"/>
              </a:rPr>
              <a:t>t</a:t>
            </a:r>
            <a:r>
              <a:rPr sz="600" spc="75" dirty="0">
                <a:solidFill>
                  <a:srgbClr val="B3C1D6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28380" y="2632178"/>
            <a:ext cx="99106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38" dirty="0">
                <a:solidFill>
                  <a:srgbClr val="CFF2F4"/>
                </a:solidFill>
                <a:latin typeface="Arial"/>
                <a:cs typeface="Arial"/>
              </a:rPr>
              <a:t>t</a:t>
            </a:r>
            <a:r>
              <a:rPr sz="600" spc="38" dirty="0">
                <a:solidFill>
                  <a:srgbClr val="B3C1D6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17100" y="2762418"/>
            <a:ext cx="145446" cy="2911829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 marR="14636">
              <a:lnSpc>
                <a:spcPts val="1120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080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  <a:spcBef>
                <a:spcPts val="1"/>
              </a:spcBef>
            </a:pPr>
            <a:r>
              <a:rPr sz="1000" spc="179" dirty="0">
                <a:solidFill>
                  <a:srgbClr val="626472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080"/>
              </a:lnSpc>
            </a:pPr>
            <a:r>
              <a:rPr sz="1000" spc="179" dirty="0">
                <a:solidFill>
                  <a:srgbClr val="626472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  <a:spcBef>
                <a:spcPts val="1"/>
              </a:spcBef>
            </a:pPr>
            <a:r>
              <a:rPr sz="1000" spc="179" dirty="0">
                <a:solidFill>
                  <a:srgbClr val="626472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105"/>
              </a:lnSpc>
            </a:pPr>
            <a:r>
              <a:rPr sz="1000" spc="179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14636">
              <a:lnSpc>
                <a:spcPts val="1095"/>
              </a:lnSpc>
            </a:pPr>
            <a:r>
              <a:rPr sz="1000" spc="179" dirty="0">
                <a:solidFill>
                  <a:srgbClr val="626472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930"/>
              </a:lnSpc>
              <a:spcBef>
                <a:spcPts val="41"/>
              </a:spcBef>
            </a:pPr>
            <a:r>
              <a:rPr sz="1900" spc="184" dirty="0">
                <a:solidFill>
                  <a:srgbClr val="626472"/>
                </a:solidFill>
                <a:latin typeface="Times New Roman"/>
                <a:cs typeface="Times New Roman"/>
              </a:rPr>
              <a:t>,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80396" y="2762418"/>
            <a:ext cx="133985" cy="2924166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 marR="0">
              <a:lnSpc>
                <a:spcPts val="1120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080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  <a:spcBef>
                <a:spcPts val="1"/>
              </a:spcBef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080"/>
              </a:lnSpc>
            </a:pPr>
            <a:r>
              <a:rPr sz="1000" spc="203" dirty="0">
                <a:solidFill>
                  <a:srgbClr val="626472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  <a:spcBef>
                <a:spcPts val="1"/>
              </a:spcBef>
            </a:pPr>
            <a:r>
              <a:rPr sz="1000" spc="203" dirty="0">
                <a:solidFill>
                  <a:srgbClr val="626472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</a:pPr>
            <a:r>
              <a:rPr sz="1000" spc="203" dirty="0">
                <a:solidFill>
                  <a:srgbClr val="4D4659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0">
              <a:lnSpc>
                <a:spcPts val="1105"/>
              </a:lnSpc>
            </a:pPr>
            <a:r>
              <a:rPr sz="1000" spc="203" dirty="0">
                <a:solidFill>
                  <a:srgbClr val="626472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080"/>
              </a:lnSpc>
            </a:pPr>
            <a:r>
              <a:rPr sz="1000" spc="203" dirty="0">
                <a:solidFill>
                  <a:srgbClr val="626472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 marL="12700" marR="3634">
              <a:lnSpc>
                <a:spcPts val="915"/>
              </a:lnSpc>
            </a:pPr>
            <a:r>
              <a:rPr sz="800" spc="18" dirty="0">
                <a:solidFill>
                  <a:srgbClr val="4D4659"/>
                </a:solidFill>
                <a:latin typeface="Times New Roman"/>
                <a:cs typeface="Times New Roman"/>
              </a:rPr>
              <a:t>r7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132" y="2783431"/>
            <a:ext cx="796340" cy="2985516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 marR="0">
              <a:lnSpc>
                <a:spcPct val="95825"/>
              </a:lnSpc>
            </a:pP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48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CZ-N</a:t>
            </a:r>
            <a:r>
              <a:rPr sz="700" spc="-48" dirty="0">
                <a:solidFill>
                  <a:srgbClr val="5D3456"/>
                </a:solidFill>
                <a:latin typeface="Arial"/>
                <a:cs typeface="Arial"/>
              </a:rPr>
              <a:t>F1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3)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6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C2-</a:t>
            </a:r>
            <a:r>
              <a:rPr sz="700" spc="-36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36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6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6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6-2020 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36" dirty="0">
                <a:solidFill>
                  <a:srgbClr val="36333B"/>
                </a:solidFill>
                <a:latin typeface="Arial"/>
                <a:cs typeface="Arial"/>
              </a:rPr>
              <a:t>2-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N</a:t>
            </a:r>
            <a:r>
              <a:rPr sz="700" spc="-36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6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CZ</a:t>
            </a:r>
            <a:r>
              <a:rPr sz="700" spc="-36" dirty="0">
                <a:solidFill>
                  <a:srgbClr val="426775"/>
                </a:solidFill>
                <a:latin typeface="Arial"/>
                <a:cs typeface="Arial"/>
              </a:rPr>
              <a:t>·</a:t>
            </a:r>
            <a:r>
              <a:rPr sz="700" spc="-36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36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6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275"/>
              </a:spcBef>
            </a:pP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48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6-2020 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CZ-N</a:t>
            </a:r>
            <a:r>
              <a:rPr sz="700" spc="-48" dirty="0">
                <a:solidFill>
                  <a:srgbClr val="482341"/>
                </a:solidFill>
                <a:latin typeface="Arial"/>
                <a:cs typeface="Arial"/>
              </a:rPr>
              <a:t>F1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3)</a:t>
            </a:r>
            <a:endParaRPr sz="7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300"/>
              </a:spcBef>
            </a:pP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48" dirty="0">
                <a:solidFill>
                  <a:srgbClr val="5D3456"/>
                </a:solidFill>
                <a:latin typeface="Arial"/>
                <a:cs typeface="Arial"/>
              </a:rPr>
              <a:t>0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6-2020 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CZ-</a:t>
            </a:r>
            <a:r>
              <a:rPr sz="700" spc="-48" dirty="0">
                <a:solidFill>
                  <a:srgbClr val="5D3456"/>
                </a:solidFill>
                <a:latin typeface="Arial"/>
                <a:cs typeface="Arial"/>
              </a:rPr>
              <a:t>NF1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3)</a:t>
            </a:r>
            <a:endParaRPr sz="7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300"/>
              </a:spcBef>
            </a:pP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48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6-2020 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CZ-N</a:t>
            </a:r>
            <a:r>
              <a:rPr sz="700" spc="-48" dirty="0">
                <a:solidFill>
                  <a:srgbClr val="482341"/>
                </a:solidFill>
                <a:latin typeface="Arial"/>
                <a:cs typeface="Arial"/>
              </a:rPr>
              <a:t>F1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3)</a:t>
            </a:r>
            <a:endParaRPr sz="7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300"/>
              </a:spcBef>
            </a:pP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48" dirty="0">
                <a:solidFill>
                  <a:srgbClr val="36333B"/>
                </a:solidFill>
                <a:latin typeface="Arial"/>
                <a:cs typeface="Arial"/>
              </a:rPr>
              <a:t>Z-</a:t>
            </a:r>
            <a:r>
              <a:rPr sz="700" spc="-48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48" dirty="0">
                <a:solidFill>
                  <a:srgbClr val="621F4D"/>
                </a:solidFill>
                <a:latin typeface="Arial"/>
                <a:cs typeface="Arial"/>
              </a:rPr>
              <a:t>F1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3)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6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36" dirty="0">
                <a:solidFill>
                  <a:srgbClr val="426775"/>
                </a:solidFill>
                <a:latin typeface="Arial"/>
                <a:cs typeface="Arial"/>
              </a:rPr>
              <a:t>(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36" dirty="0">
                <a:solidFill>
                  <a:srgbClr val="36333B"/>
                </a:solidFill>
                <a:latin typeface="Arial"/>
                <a:cs typeface="Arial"/>
              </a:rPr>
              <a:t>2-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N</a:t>
            </a:r>
            <a:r>
              <a:rPr sz="700" spc="-36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6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6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C2-N</a:t>
            </a:r>
            <a:r>
              <a:rPr sz="700" spc="-36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6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6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CZ</a:t>
            </a:r>
            <a:r>
              <a:rPr sz="700" spc="-36" dirty="0">
                <a:solidFill>
                  <a:srgbClr val="426775"/>
                </a:solidFill>
                <a:latin typeface="Arial"/>
                <a:cs typeface="Arial"/>
              </a:rPr>
              <a:t>·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N</a:t>
            </a:r>
            <a:r>
              <a:rPr sz="700" spc="-36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6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275"/>
              </a:spcBef>
            </a:pP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48" dirty="0">
                <a:solidFill>
                  <a:srgbClr val="5D3456"/>
                </a:solidFill>
                <a:latin typeface="Arial"/>
                <a:cs typeface="Arial"/>
              </a:rPr>
              <a:t>0</a:t>
            </a:r>
            <a:r>
              <a:rPr sz="700" spc="-48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CZ-</a:t>
            </a:r>
            <a:r>
              <a:rPr sz="700" spc="-48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48" dirty="0">
                <a:solidFill>
                  <a:srgbClr val="621F4D"/>
                </a:solidFill>
                <a:latin typeface="Arial"/>
                <a:cs typeface="Arial"/>
              </a:rPr>
              <a:t>F1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3)</a:t>
            </a:r>
            <a:endParaRPr sz="7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300"/>
              </a:spcBef>
            </a:pP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48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48" dirty="0">
                <a:solidFill>
                  <a:srgbClr val="36333B"/>
                </a:solidFill>
                <a:latin typeface="Arial"/>
                <a:cs typeface="Arial"/>
              </a:rPr>
              <a:t>-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CZ-N</a:t>
            </a:r>
            <a:r>
              <a:rPr sz="700" spc="-48" dirty="0">
                <a:solidFill>
                  <a:srgbClr val="482341"/>
                </a:solidFill>
                <a:latin typeface="Arial"/>
                <a:cs typeface="Arial"/>
              </a:rPr>
              <a:t>F1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3)</a:t>
            </a:r>
            <a:endParaRPr sz="7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300"/>
              </a:spcBef>
            </a:pP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6-2020 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CZ-N</a:t>
            </a:r>
            <a:r>
              <a:rPr sz="700" spc="-48" dirty="0">
                <a:solidFill>
                  <a:srgbClr val="5D3456"/>
                </a:solidFill>
                <a:latin typeface="Arial"/>
                <a:cs typeface="Arial"/>
              </a:rPr>
              <a:t>F1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3)</a:t>
            </a:r>
            <a:endParaRPr sz="7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300"/>
              </a:spcBef>
            </a:pP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46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46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46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46" dirty="0">
                <a:solidFill>
                  <a:srgbClr val="36333B"/>
                </a:solidFill>
                <a:latin typeface="Arial"/>
                <a:cs typeface="Arial"/>
              </a:rPr>
              <a:t>2-</a:t>
            </a: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N</a:t>
            </a:r>
            <a:r>
              <a:rPr sz="700" spc="-46" dirty="0">
                <a:solidFill>
                  <a:srgbClr val="482341"/>
                </a:solidFill>
                <a:latin typeface="Arial"/>
                <a:cs typeface="Arial"/>
              </a:rPr>
              <a:t>F1</a:t>
            </a: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3)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C2-</a:t>
            </a:r>
            <a:r>
              <a:rPr sz="700" spc="-36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36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6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6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C2-N</a:t>
            </a:r>
            <a:r>
              <a:rPr sz="700" spc="-36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6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6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CZ</a:t>
            </a:r>
            <a:r>
              <a:rPr sz="700" spc="-36" dirty="0">
                <a:solidFill>
                  <a:srgbClr val="426775"/>
                </a:solidFill>
                <a:latin typeface="Arial"/>
                <a:cs typeface="Arial"/>
              </a:rPr>
              <a:t>·</a:t>
            </a:r>
            <a:r>
              <a:rPr sz="700" spc="-36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36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6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36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6" dirty="0">
                <a:solidFill>
                  <a:srgbClr val="626472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275"/>
              </a:spcBef>
            </a:pP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48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CZ-N</a:t>
            </a:r>
            <a:r>
              <a:rPr sz="700" spc="-48" dirty="0">
                <a:solidFill>
                  <a:srgbClr val="482341"/>
                </a:solidFill>
                <a:latin typeface="Arial"/>
                <a:cs typeface="Arial"/>
              </a:rPr>
              <a:t>F1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3)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48" dirty="0">
                <a:solidFill>
                  <a:srgbClr val="36333B"/>
                </a:solidFill>
                <a:latin typeface="Arial"/>
                <a:cs typeface="Arial"/>
              </a:rPr>
              <a:t>-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2020 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48" dirty="0">
                <a:solidFill>
                  <a:srgbClr val="4D4659"/>
                </a:solidFill>
                <a:latin typeface="Arial"/>
                <a:cs typeface="Arial"/>
              </a:rPr>
              <a:t>CZ-</a:t>
            </a:r>
            <a:r>
              <a:rPr sz="700" spc="-48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48" dirty="0">
                <a:solidFill>
                  <a:srgbClr val="482341"/>
                </a:solidFill>
                <a:latin typeface="Arial"/>
                <a:cs typeface="Arial"/>
              </a:rPr>
              <a:t>F1</a:t>
            </a:r>
            <a:r>
              <a:rPr sz="700" spc="-48" dirty="0">
                <a:solidFill>
                  <a:srgbClr val="626472"/>
                </a:solidFill>
                <a:latin typeface="Arial"/>
                <a:cs typeface="Arial"/>
              </a:rPr>
              <a:t>3)</a:t>
            </a:r>
            <a:endParaRPr sz="700">
              <a:latin typeface="Arial"/>
              <a:cs typeface="Arial"/>
            </a:endParaRPr>
          </a:p>
          <a:p>
            <a:pPr marL="15748" marR="52">
              <a:lnSpc>
                <a:spcPts val="785"/>
              </a:lnSpc>
              <a:spcBef>
                <a:spcPts val="264"/>
              </a:spcBef>
            </a:pP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3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-2020 </a:t>
            </a:r>
            <a:r>
              <a:rPr sz="700" spc="-33" dirty="0">
                <a:solidFill>
                  <a:srgbClr val="426775"/>
                </a:solidFill>
                <a:latin typeface="Arial"/>
                <a:cs typeface="Arial"/>
              </a:rPr>
              <a:t>4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07</a:t>
            </a:r>
            <a:r>
              <a:rPr sz="700" spc="-33" dirty="0">
                <a:solidFill>
                  <a:srgbClr val="426775"/>
                </a:solidFill>
                <a:latin typeface="Arial"/>
                <a:cs typeface="Arial"/>
              </a:rPr>
              <a:t>.-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M</a:t>
            </a:r>
            <a:r>
              <a:rPr sz="700" spc="-33" dirty="0">
                <a:solidFill>
                  <a:srgbClr val="36333B"/>
                </a:solidFill>
                <a:latin typeface="Arial"/>
                <a:cs typeface="Arial"/>
              </a:rPr>
              <a:t>F</a:t>
            </a:r>
            <a:r>
              <a:rPr sz="700" spc="-33" dirty="0">
                <a:solidFill>
                  <a:srgbClr val="621F4D"/>
                </a:solidFill>
                <a:latin typeface="Arial"/>
                <a:cs typeface="Arial"/>
              </a:rPr>
              <a:t>1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  <a:p>
            <a:pPr marL="24892" marR="13334">
              <a:lnSpc>
                <a:spcPts val="695"/>
              </a:lnSpc>
            </a:pPr>
            <a:r>
              <a:rPr sz="700" spc="-130" dirty="0">
                <a:solidFill>
                  <a:srgbClr val="626472"/>
                </a:solidFill>
                <a:latin typeface="Arial"/>
                <a:cs typeface="Arial"/>
              </a:rPr>
              <a:t>&lt;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1156" y="2783431"/>
            <a:ext cx="897284" cy="2897124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 indent="0" algn="just">
              <a:lnSpc>
                <a:spcPts val="804"/>
              </a:lnSpc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37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82341"/>
                </a:solidFill>
                <a:latin typeface="Arial"/>
                <a:cs typeface="Arial"/>
              </a:rPr>
              <a:t>NF</a:t>
            </a:r>
            <a:r>
              <a:rPr sz="700" spc="-37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s2 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6-</a:t>
            </a:r>
            <a:r>
              <a:rPr sz="700" spc="-37" dirty="0">
                <a:solidFill>
                  <a:srgbClr val="36333B"/>
                </a:solidFill>
                <a:latin typeface="Arial"/>
                <a:cs typeface="Arial"/>
              </a:rPr>
              <a:t>2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020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37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37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7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s2 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6-2020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37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-N</a:t>
            </a:r>
            <a:r>
              <a:rPr sz="700" spc="-37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7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s2 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2020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CZ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39" dirty="0">
                <a:solidFill>
                  <a:srgbClr val="482341"/>
                </a:solidFill>
                <a:latin typeface="Arial"/>
                <a:cs typeface="Arial"/>
              </a:rPr>
              <a:t>FI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3-s2 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9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9" dirty="0">
                <a:solidFill>
                  <a:srgbClr val="7E8082"/>
                </a:solidFill>
                <a:latin typeface="Arial"/>
                <a:cs typeface="Arial"/>
              </a:rPr>
              <a:t>-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2020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CZ-N</a:t>
            </a:r>
            <a:r>
              <a:rPr sz="700" spc="-39" dirty="0">
                <a:solidFill>
                  <a:srgbClr val="482341"/>
                </a:solidFill>
                <a:latin typeface="Arial"/>
                <a:cs typeface="Arial"/>
              </a:rPr>
              <a:t>FI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3-s2 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9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2020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CZ</a:t>
            </a:r>
            <a:r>
              <a:rPr sz="700" spc="-37" dirty="0">
                <a:solidFill>
                  <a:srgbClr val="182A38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37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7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7" dirty="0">
                <a:solidFill>
                  <a:srgbClr val="1D1A1F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s2 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7" dirty="0">
                <a:solidFill>
                  <a:srgbClr val="36333B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2020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CZ-N</a:t>
            </a:r>
            <a:r>
              <a:rPr sz="700" spc="-39" dirty="0">
                <a:solidFill>
                  <a:srgbClr val="482341"/>
                </a:solidFill>
                <a:latin typeface="Arial"/>
                <a:cs typeface="Arial"/>
              </a:rPr>
              <a:t>FI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3-s2 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9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6-2020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CZ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37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7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s2 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6-2020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37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N</a:t>
            </a:r>
            <a:r>
              <a:rPr sz="700" spc="-37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7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s2 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6-2020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37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37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7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s2 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2020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CZ-N</a:t>
            </a:r>
            <a:r>
              <a:rPr sz="700" spc="-37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7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3-s2 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7" dirty="0">
                <a:solidFill>
                  <a:srgbClr val="7E808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2020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CZ-</a:t>
            </a:r>
            <a:r>
              <a:rPr sz="700" spc="-3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39" dirty="0">
                <a:solidFill>
                  <a:srgbClr val="482341"/>
                </a:solidFill>
                <a:latin typeface="Arial"/>
                <a:cs typeface="Arial"/>
              </a:rPr>
              <a:t>FI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3-s2 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9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2020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CZ-N</a:t>
            </a:r>
            <a:r>
              <a:rPr sz="700" spc="-39" dirty="0">
                <a:solidFill>
                  <a:srgbClr val="482341"/>
                </a:solidFill>
                <a:latin typeface="Arial"/>
                <a:cs typeface="Arial"/>
              </a:rPr>
              <a:t>FI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3-s2 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9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9" dirty="0">
                <a:solidFill>
                  <a:srgbClr val="36333B"/>
                </a:solidFill>
                <a:latin typeface="Arial"/>
                <a:cs typeface="Arial"/>
              </a:rPr>
              <a:t>-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2020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CZ-</a:t>
            </a:r>
            <a:r>
              <a:rPr sz="700" spc="-3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39" dirty="0">
                <a:solidFill>
                  <a:srgbClr val="621F4D"/>
                </a:solidFill>
                <a:latin typeface="Arial"/>
                <a:cs typeface="Arial"/>
              </a:rPr>
              <a:t>FI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3-s2 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9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6-2020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CZ-N</a:t>
            </a:r>
            <a:r>
              <a:rPr sz="700" spc="-37" dirty="0">
                <a:solidFill>
                  <a:srgbClr val="36333B"/>
                </a:solidFill>
                <a:latin typeface="Arial"/>
                <a:cs typeface="Arial"/>
              </a:rPr>
              <a:t>F</a:t>
            </a:r>
            <a:r>
              <a:rPr sz="700" spc="-37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s2 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6-2020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37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37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7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s2 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6-2020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37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-N</a:t>
            </a:r>
            <a:r>
              <a:rPr sz="700" spc="-37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7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3-s2 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2020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CZ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37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37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s2 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7" dirty="0">
                <a:solidFill>
                  <a:srgbClr val="7E8082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2020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CZ-N</a:t>
            </a:r>
            <a:r>
              <a:rPr sz="700" spc="-39" dirty="0">
                <a:solidFill>
                  <a:srgbClr val="482341"/>
                </a:solidFill>
                <a:latin typeface="Arial"/>
                <a:cs typeface="Arial"/>
              </a:rPr>
              <a:t>FI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3-s2 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9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39" dirty="0">
                <a:solidFill>
                  <a:srgbClr val="426775"/>
                </a:solidFill>
                <a:latin typeface="Arial"/>
                <a:cs typeface="Arial"/>
              </a:rPr>
              <a:t>-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2020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)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CZ</a:t>
            </a:r>
            <a:r>
              <a:rPr sz="700" spc="-37" dirty="0">
                <a:solidFill>
                  <a:srgbClr val="1D1A1F"/>
                </a:solidFill>
                <a:latin typeface="Arial"/>
                <a:cs typeface="Arial"/>
              </a:rPr>
              <a:t>-</a:t>
            </a:r>
            <a:r>
              <a:rPr sz="700" spc="-37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37" dirty="0">
                <a:solidFill>
                  <a:srgbClr val="621F4D"/>
                </a:solidFill>
                <a:latin typeface="Arial"/>
                <a:cs typeface="Arial"/>
              </a:rPr>
              <a:t>FI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3-s2 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(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3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6-2020</a:t>
            </a:r>
            <a:r>
              <a:rPr sz="700" spc="-37" dirty="0">
                <a:solidFill>
                  <a:srgbClr val="626472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  <a:p>
            <a:pPr marL="12700" marR="920" algn="just">
              <a:lnSpc>
                <a:spcPts val="720"/>
              </a:lnSpc>
              <a:spcBef>
                <a:spcPts val="331"/>
              </a:spcBef>
            </a:pPr>
            <a:r>
              <a:rPr sz="700" spc="-1" dirty="0">
                <a:solidFill>
                  <a:srgbClr val="4D4659"/>
                </a:solidFill>
                <a:latin typeface="Arial"/>
                <a:cs typeface="Arial"/>
              </a:rPr>
              <a:t>(7-</a:t>
            </a:r>
            <a:r>
              <a:rPr sz="700" spc="-1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1" dirty="0">
                <a:solidFill>
                  <a:srgbClr val="482341"/>
                </a:solidFill>
                <a:latin typeface="Arial"/>
                <a:cs typeface="Arial"/>
              </a:rPr>
              <a:t>F</a:t>
            </a:r>
            <a:r>
              <a:rPr sz="700" spc="-1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1" dirty="0">
                <a:solidFill>
                  <a:srgbClr val="4D4659"/>
                </a:solidFill>
                <a:latin typeface="Arial"/>
                <a:cs typeface="Arial"/>
              </a:rPr>
              <a:t>3.e2</a:t>
            </a:r>
            <a:r>
              <a:rPr sz="700" spc="-1" dirty="0">
                <a:solidFill>
                  <a:srgbClr val="626472"/>
                </a:solidFill>
                <a:latin typeface="Arial"/>
                <a:cs typeface="Arial"/>
              </a:rPr>
              <a:t>/</a:t>
            </a:r>
            <a:r>
              <a:rPr sz="700" spc="-1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1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1" dirty="0">
                <a:solidFill>
                  <a:srgbClr val="4D4659"/>
                </a:solidFill>
                <a:latin typeface="Arial"/>
                <a:cs typeface="Arial"/>
              </a:rPr>
              <a:t>€-2020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87372" y="2786479"/>
            <a:ext cx="928348" cy="2892096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 indent="0" algn="just">
              <a:lnSpc>
                <a:spcPts val="804"/>
              </a:lnSpc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82341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753F6E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621F4D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621F4D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5D3456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753F6E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621F4D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482341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621F4D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5D3456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621F4D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5D3456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621F4D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621F4D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i</a:t>
            </a:r>
            <a:r>
              <a:rPr sz="700" spc="-4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3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wa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6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5"/>
              </a:spcBef>
            </a:pP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es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tim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e was ca</a:t>
            </a:r>
            <a:r>
              <a:rPr sz="700" spc="-12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12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ed</a:t>
            </a:r>
            <a:endParaRPr sz="700">
              <a:latin typeface="Arial"/>
              <a:cs typeface="Arial"/>
            </a:endParaRPr>
          </a:p>
          <a:p>
            <a:pPr marL="12700" marR="2569" algn="just">
              <a:lnSpc>
                <a:spcPts val="680"/>
              </a:lnSpc>
              <a:spcBef>
                <a:spcPts val="329"/>
              </a:spcBef>
            </a:pPr>
            <a:r>
              <a:rPr sz="600" spc="118" dirty="0">
                <a:solidFill>
                  <a:srgbClr val="4D4659"/>
                </a:solidFill>
                <a:latin typeface="Times New Roman"/>
                <a:cs typeface="Times New Roman"/>
              </a:rPr>
              <a:t>c</a:t>
            </a:r>
            <a:r>
              <a:rPr sz="600" spc="118" dirty="0">
                <a:solidFill>
                  <a:srgbClr val="5D3456"/>
                </a:solidFill>
                <a:latin typeface="Times New Roman"/>
                <a:cs typeface="Times New Roman"/>
              </a:rPr>
              <a:t>t</a:t>
            </a:r>
            <a:r>
              <a:rPr sz="600" spc="118" dirty="0">
                <a:solidFill>
                  <a:srgbClr val="753F6E"/>
                </a:solidFill>
                <a:latin typeface="Times New Roman"/>
                <a:cs typeface="Times New Roman"/>
              </a:rPr>
              <a:t>i</a:t>
            </a:r>
            <a:r>
              <a:rPr sz="600" spc="118" dirty="0">
                <a:solidFill>
                  <a:srgbClr val="4D4659"/>
                </a:solidFill>
                <a:latin typeface="Times New Roman"/>
                <a:cs typeface="Times New Roman"/>
              </a:rPr>
              <a:t>m</a:t>
            </a:r>
            <a:r>
              <a:rPr sz="600" spc="118" dirty="0">
                <a:solidFill>
                  <a:srgbClr val="36333B"/>
                </a:solidFill>
                <a:latin typeface="Times New Roman"/>
                <a:cs typeface="Times New Roman"/>
              </a:rPr>
              <a:t>a</a:t>
            </a:r>
            <a:r>
              <a:rPr sz="600" spc="118" dirty="0">
                <a:solidFill>
                  <a:srgbClr val="5D3456"/>
                </a:solidFill>
                <a:latin typeface="Times New Roman"/>
                <a:cs typeface="Times New Roman"/>
              </a:rPr>
              <a:t>t</a:t>
            </a:r>
            <a:r>
              <a:rPr sz="600" spc="118" dirty="0">
                <a:solidFill>
                  <a:srgbClr val="36333B"/>
                </a:solidFill>
                <a:latin typeface="Times New Roman"/>
                <a:cs typeface="Times New Roman"/>
              </a:rPr>
              <a:t>e </a:t>
            </a:r>
            <a:r>
              <a:rPr sz="600" spc="118" dirty="0">
                <a:solidFill>
                  <a:srgbClr val="4D4659"/>
                </a:solidFill>
                <a:latin typeface="Times New Roman"/>
                <a:cs typeface="Times New Roman"/>
              </a:rPr>
              <a:t>we ra</a:t>
            </a:r>
            <a:r>
              <a:rPr sz="600" spc="118" dirty="0">
                <a:solidFill>
                  <a:srgbClr val="621F4D"/>
                </a:solidFill>
                <a:latin typeface="Times New Roman"/>
                <a:cs typeface="Times New Roman"/>
              </a:rPr>
              <a:t>l</a:t>
            </a:r>
            <a:r>
              <a:rPr sz="600" spc="118" dirty="0">
                <a:solidFill>
                  <a:srgbClr val="5D3456"/>
                </a:solidFill>
                <a:latin typeface="Times New Roman"/>
                <a:cs typeface="Times New Roman"/>
              </a:rPr>
              <a:t>e</a:t>
            </a:r>
            <a:r>
              <a:rPr sz="600" spc="118" dirty="0">
                <a:solidFill>
                  <a:srgbClr val="753F6E"/>
                </a:solidFill>
                <a:latin typeface="Times New Roman"/>
                <a:cs typeface="Times New Roman"/>
              </a:rPr>
              <a:t>l</a:t>
            </a:r>
            <a:r>
              <a:rPr sz="600" spc="118" dirty="0">
                <a:solidFill>
                  <a:srgbClr val="4D4659"/>
                </a:solidFill>
                <a:latin typeface="Times New Roman"/>
                <a:cs typeface="Times New Roman"/>
              </a:rPr>
              <a:t>a</a:t>
            </a:r>
            <a:r>
              <a:rPr sz="600" spc="118" dirty="0">
                <a:solidFill>
                  <a:srgbClr val="5D3456"/>
                </a:solidFill>
                <a:latin typeface="Times New Roman"/>
                <a:cs typeface="Times New Roman"/>
              </a:rPr>
              <a:t>t</a:t>
            </a:r>
            <a:r>
              <a:rPr sz="600" spc="118" dirty="0">
                <a:solidFill>
                  <a:srgbClr val="36333B"/>
                </a:solidFill>
                <a:latin typeface="Times New Roman"/>
                <a:cs typeface="Times New Roman"/>
              </a:rPr>
              <a:t>e</a:t>
            </a:r>
            <a:r>
              <a:rPr sz="600" spc="118" dirty="0">
                <a:solidFill>
                  <a:srgbClr val="4D4659"/>
                </a:solidFill>
                <a:latin typeface="Times New Roman"/>
                <a:cs typeface="Times New Roman"/>
              </a:rPr>
              <a:t>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9972" y="2783431"/>
            <a:ext cx="1034225" cy="2895144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 marR="249398" indent="0">
              <a:lnSpc>
                <a:spcPts val="804"/>
              </a:lnSpc>
            </a:pPr>
            <a:r>
              <a:rPr sz="700" spc="-2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2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2" dirty="0">
                <a:solidFill>
                  <a:srgbClr val="4D4659"/>
                </a:solidFill>
                <a:latin typeface="Arial"/>
                <a:cs typeface="Arial"/>
              </a:rPr>
              <a:t>04</a:t>
            </a:r>
            <a:r>
              <a:rPr sz="700" spc="-2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2" dirty="0">
                <a:solidFill>
                  <a:srgbClr val="4D4659"/>
                </a:solidFill>
                <a:latin typeface="Arial"/>
                <a:cs typeface="Arial"/>
              </a:rPr>
              <a:t>-Ka</a:t>
            </a:r>
            <a:r>
              <a:rPr sz="700" spc="-2" dirty="0">
                <a:solidFill>
                  <a:srgbClr val="5D3456"/>
                </a:solidFill>
                <a:latin typeface="Arial"/>
                <a:cs typeface="Arial"/>
              </a:rPr>
              <a:t>rl</a:t>
            </a:r>
            <a:r>
              <a:rPr sz="700" spc="-2" dirty="0">
                <a:solidFill>
                  <a:srgbClr val="4D4659"/>
                </a:solidFill>
                <a:latin typeface="Arial"/>
                <a:cs typeface="Arial"/>
              </a:rPr>
              <a:t>ova</a:t>
            </a:r>
            <a:r>
              <a:rPr sz="700" spc="-2" dirty="0">
                <a:solidFill>
                  <a:srgbClr val="621F4D"/>
                </a:solidFill>
                <a:latin typeface="Arial"/>
                <a:cs typeface="Arial"/>
              </a:rPr>
              <a:t>r</a:t>
            </a:r>
            <a:r>
              <a:rPr sz="700" spc="-2" dirty="0">
                <a:solidFill>
                  <a:srgbClr val="4D4659"/>
                </a:solidFill>
                <a:latin typeface="Arial"/>
                <a:cs typeface="Arial"/>
              </a:rPr>
              <a:t>sky </a:t>
            </a:r>
            <a:endParaRPr sz="700">
              <a:latin typeface="Arial"/>
              <a:cs typeface="Arial"/>
            </a:endParaRPr>
          </a:p>
          <a:p>
            <a:pPr marL="12700" marR="249398">
              <a:lnSpc>
                <a:spcPts val="804"/>
              </a:lnSpc>
              <a:spcBef>
                <a:spcPts val="299"/>
              </a:spcBef>
            </a:pPr>
            <a:r>
              <a:rPr sz="700" spc="-8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8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8" dirty="0">
                <a:solidFill>
                  <a:srgbClr val="4D4659"/>
                </a:solidFill>
                <a:latin typeface="Arial"/>
                <a:cs typeface="Arial"/>
              </a:rPr>
              <a:t>042- </a:t>
            </a:r>
            <a:r>
              <a:rPr sz="700" spc="-8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8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8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8" dirty="0">
                <a:solidFill>
                  <a:srgbClr val="4D4659"/>
                </a:solidFill>
                <a:latin typeface="Arial"/>
                <a:cs typeface="Arial"/>
              </a:rPr>
              <a:t>ec</a:t>
            </a:r>
            <a:r>
              <a:rPr sz="700" spc="-8" dirty="0">
                <a:solidFill>
                  <a:srgbClr val="5D3456"/>
                </a:solidFill>
                <a:latin typeface="Arial"/>
                <a:cs typeface="Arial"/>
              </a:rPr>
              <a:t>k</a:t>
            </a:r>
            <a:r>
              <a:rPr sz="700" spc="-8" dirty="0">
                <a:solidFill>
                  <a:srgbClr val="4D4659"/>
                </a:solidFill>
                <a:latin typeface="Arial"/>
                <a:cs typeface="Arial"/>
              </a:rPr>
              <a:t>y </a:t>
            </a:r>
            <a:endParaRPr sz="700">
              <a:latin typeface="Arial"/>
              <a:cs typeface="Arial"/>
            </a:endParaRPr>
          </a:p>
          <a:p>
            <a:pPr marL="12700" marR="249398">
              <a:lnSpc>
                <a:spcPts val="804"/>
              </a:lnSpc>
              <a:spcBef>
                <a:spcPts val="299"/>
              </a:spcBef>
            </a:pPr>
            <a:r>
              <a:rPr sz="700" spc="2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2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2" dirty="0">
                <a:solidFill>
                  <a:srgbClr val="4D4659"/>
                </a:solidFill>
                <a:latin typeface="Arial"/>
                <a:cs typeface="Arial"/>
              </a:rPr>
              <a:t>05</a:t>
            </a:r>
            <a:r>
              <a:rPr sz="700" spc="2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2" dirty="0">
                <a:solidFill>
                  <a:srgbClr val="4D4659"/>
                </a:solidFill>
                <a:latin typeface="Arial"/>
                <a:cs typeface="Arial"/>
              </a:rPr>
              <a:t>-</a:t>
            </a:r>
            <a:r>
              <a:rPr sz="700" spc="2" dirty="0">
                <a:solidFill>
                  <a:srgbClr val="621F4D"/>
                </a:solidFill>
                <a:latin typeface="Arial"/>
                <a:cs typeface="Arial"/>
              </a:rPr>
              <a:t>Li</a:t>
            </a:r>
            <a:r>
              <a:rPr sz="700" spc="2" dirty="0">
                <a:solidFill>
                  <a:srgbClr val="482341"/>
                </a:solidFill>
                <a:latin typeface="Arial"/>
                <a:cs typeface="Arial"/>
              </a:rPr>
              <a:t>b</a:t>
            </a:r>
            <a:r>
              <a:rPr sz="700" spc="2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2" dirty="0">
                <a:solidFill>
                  <a:srgbClr val="5D3456"/>
                </a:solidFill>
                <a:latin typeface="Arial"/>
                <a:cs typeface="Arial"/>
              </a:rPr>
              <a:t>r</a:t>
            </a:r>
            <a:r>
              <a:rPr sz="700" spc="2" dirty="0">
                <a:solidFill>
                  <a:srgbClr val="4D4659"/>
                </a:solidFill>
                <a:latin typeface="Arial"/>
                <a:cs typeface="Arial"/>
              </a:rPr>
              <a:t>ecky</a:t>
            </a:r>
            <a:endParaRPr sz="700">
              <a:latin typeface="Arial"/>
              <a:cs typeface="Arial"/>
            </a:endParaRPr>
          </a:p>
          <a:p>
            <a:pPr marL="12700" marR="51278" indent="0">
              <a:lnSpc>
                <a:spcPts val="804"/>
              </a:lnSpc>
              <a:spcBef>
                <a:spcPts val="329"/>
              </a:spcBef>
            </a:pP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CZ052 - 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Kr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~</a:t>
            </a:r>
            <a:r>
              <a:rPr sz="700" spc="-15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ov~</a:t>
            </a:r>
            <a:r>
              <a:rPr sz="700" spc="-15" dirty="0">
                <a:solidFill>
                  <a:srgbClr val="621F4D"/>
                </a:solidFill>
                <a:latin typeface="Arial"/>
                <a:cs typeface="Arial"/>
              </a:rPr>
              <a:t>h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r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adec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k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y </a:t>
            </a:r>
            <a:endParaRPr sz="700">
              <a:latin typeface="Arial"/>
              <a:cs typeface="Arial"/>
            </a:endParaRPr>
          </a:p>
          <a:p>
            <a:pPr marL="12700" marR="51278">
              <a:lnSpc>
                <a:spcPts val="804"/>
              </a:lnSpc>
              <a:spcBef>
                <a:spcPts val="287"/>
              </a:spcBef>
            </a:pP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CZ053 </a:t>
            </a:r>
            <a:r>
              <a:rPr sz="700" spc="-9" dirty="0">
                <a:solidFill>
                  <a:srgbClr val="1D1A1F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482341"/>
                </a:solidFill>
                <a:latin typeface="Arial"/>
                <a:cs typeface="Arial"/>
              </a:rPr>
              <a:t>P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r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b</a:t>
            </a:r>
            <a:r>
              <a:rPr sz="700" spc="-9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cky </a:t>
            </a:r>
            <a:endParaRPr sz="700">
              <a:latin typeface="Arial"/>
              <a:cs typeface="Arial"/>
            </a:endParaRPr>
          </a:p>
          <a:p>
            <a:pPr marL="12700" marR="51278">
              <a:lnSpc>
                <a:spcPts val="804"/>
              </a:lnSpc>
              <a:spcBef>
                <a:spcPts val="287"/>
              </a:spcBef>
            </a:pPr>
            <a:r>
              <a:rPr sz="700" spc="-10" dirty="0">
                <a:solidFill>
                  <a:srgbClr val="4D4659"/>
                </a:solidFill>
                <a:latin typeface="Arial"/>
                <a:cs typeface="Arial"/>
              </a:rPr>
              <a:t>CZ063</a:t>
            </a:r>
            <a:r>
              <a:rPr sz="700" spc="-10" dirty="0">
                <a:solidFill>
                  <a:srgbClr val="1D1A1F"/>
                </a:solidFill>
                <a:latin typeface="Arial"/>
                <a:cs typeface="Arial"/>
              </a:rPr>
              <a:t>- </a:t>
            </a:r>
            <a:r>
              <a:rPr sz="700" spc="-10" dirty="0">
                <a:solidFill>
                  <a:srgbClr val="4D4659"/>
                </a:solidFill>
                <a:latin typeface="Arial"/>
                <a:cs typeface="Arial"/>
              </a:rPr>
              <a:t>Vyso~</a:t>
            </a:r>
            <a:r>
              <a:rPr sz="700" spc="-10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10" dirty="0">
                <a:solidFill>
                  <a:srgbClr val="621F4D"/>
                </a:solidFill>
                <a:latin typeface="Arial"/>
                <a:cs typeface="Arial"/>
              </a:rPr>
              <a:t>n</a:t>
            </a:r>
            <a:r>
              <a:rPr sz="700" spc="-10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ts val="800"/>
              </a:lnSpc>
              <a:spcBef>
                <a:spcPts val="327"/>
              </a:spcBef>
            </a:pPr>
            <a:r>
              <a:rPr sz="700" spc="-17" dirty="0">
                <a:solidFill>
                  <a:srgbClr val="4D4659"/>
                </a:solidFill>
                <a:latin typeface="Arial"/>
                <a:cs typeface="Arial"/>
              </a:rPr>
              <a:t>CZ064 </a:t>
            </a:r>
            <a:r>
              <a:rPr sz="700" spc="-17" dirty="0">
                <a:solidFill>
                  <a:srgbClr val="36333B"/>
                </a:solidFill>
                <a:latin typeface="Arial"/>
                <a:cs typeface="Arial"/>
              </a:rPr>
              <a:t>- </a:t>
            </a:r>
            <a:r>
              <a:rPr sz="700" spc="-17" dirty="0">
                <a:solidFill>
                  <a:srgbClr val="4D4659"/>
                </a:solidFill>
                <a:latin typeface="Arial"/>
                <a:cs typeface="Arial"/>
              </a:rPr>
              <a:t>J</a:t>
            </a:r>
            <a:r>
              <a:rPr sz="700" spc="-17" dirty="0">
                <a:solidFill>
                  <a:srgbClr val="621F4D"/>
                </a:solidFill>
                <a:latin typeface="Arial"/>
                <a:cs typeface="Arial"/>
              </a:rPr>
              <a:t>ih</a:t>
            </a:r>
            <a:r>
              <a:rPr sz="700" spc="-17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7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17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7" dirty="0">
                <a:solidFill>
                  <a:srgbClr val="621F4D"/>
                </a:solidFill>
                <a:latin typeface="Arial"/>
                <a:cs typeface="Arial"/>
              </a:rPr>
              <a:t>r</a:t>
            </a:r>
            <a:r>
              <a:rPr sz="700" spc="-17" dirty="0">
                <a:solidFill>
                  <a:srgbClr val="4D4659"/>
                </a:solidFill>
                <a:latin typeface="Arial"/>
                <a:cs typeface="Arial"/>
              </a:rPr>
              <a:t>avsky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260"/>
              </a:spcBef>
            </a:pPr>
            <a:r>
              <a:rPr sz="700" spc="-3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3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3" dirty="0">
                <a:solidFill>
                  <a:srgbClr val="4D4659"/>
                </a:solidFill>
                <a:latin typeface="Arial"/>
                <a:cs typeface="Arial"/>
              </a:rPr>
              <a:t>07</a:t>
            </a:r>
            <a:r>
              <a:rPr sz="700" spc="-3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" dirty="0">
                <a:solidFill>
                  <a:srgbClr val="4D4659"/>
                </a:solidFill>
                <a:latin typeface="Arial"/>
                <a:cs typeface="Arial"/>
              </a:rPr>
              <a:t>- 0</a:t>
            </a:r>
            <a:r>
              <a:rPr sz="700" spc="-3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3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3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3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3" dirty="0">
                <a:solidFill>
                  <a:srgbClr val="621F4D"/>
                </a:solidFill>
                <a:latin typeface="Arial"/>
                <a:cs typeface="Arial"/>
              </a:rPr>
              <a:t>u</a:t>
            </a:r>
            <a:r>
              <a:rPr sz="700" spc="-3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3" dirty="0">
                <a:solidFill>
                  <a:srgbClr val="5D3456"/>
                </a:solidFill>
                <a:latin typeface="Arial"/>
                <a:cs typeface="Arial"/>
              </a:rPr>
              <a:t>k</a:t>
            </a:r>
            <a:r>
              <a:rPr sz="700" spc="-3" dirty="0">
                <a:solidFill>
                  <a:srgbClr val="4D4659"/>
                </a:solidFill>
                <a:latin typeface="Arial"/>
                <a:cs typeface="Arial"/>
              </a:rPr>
              <a:t>y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0"/>
              </a:spcBef>
            </a:pP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13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072- </a:t>
            </a:r>
            <a:r>
              <a:rPr sz="700" spc="-13" dirty="0">
                <a:solidFill>
                  <a:srgbClr val="36333B"/>
                </a:solidFill>
                <a:latin typeface="Arial"/>
                <a:cs typeface="Arial"/>
              </a:rPr>
              <a:t>Zl</a:t>
            </a:r>
            <a:r>
              <a:rPr sz="700" spc="-13" dirty="0">
                <a:solidFill>
                  <a:srgbClr val="5D3456"/>
                </a:solidFill>
                <a:latin typeface="Arial"/>
                <a:cs typeface="Arial"/>
              </a:rPr>
              <a:t>in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sky</a:t>
            </a:r>
            <a:endParaRPr sz="700">
              <a:latin typeface="Arial"/>
              <a:cs typeface="Arial"/>
            </a:endParaRPr>
          </a:p>
          <a:p>
            <a:pPr marL="12700" marR="32990" indent="0">
              <a:lnSpc>
                <a:spcPts val="804"/>
              </a:lnSpc>
              <a:spcBef>
                <a:spcPts val="300"/>
              </a:spcBef>
            </a:pP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15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15" dirty="0">
                <a:solidFill>
                  <a:srgbClr val="626472"/>
                </a:solidFill>
                <a:latin typeface="Arial"/>
                <a:cs typeface="Arial"/>
              </a:rPr>
              <a:t>8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0 - 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5" dirty="0">
                <a:solidFill>
                  <a:srgbClr val="621F4D"/>
                </a:solidFill>
                <a:latin typeface="Arial"/>
                <a:cs typeface="Arial"/>
              </a:rPr>
              <a:t>r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avs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k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os</a:t>
            </a:r>
            <a:r>
              <a:rPr sz="700" spc="-15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ezs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k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y </a:t>
            </a:r>
            <a:endParaRPr sz="700">
              <a:latin typeface="Arial"/>
              <a:cs typeface="Arial"/>
            </a:endParaRPr>
          </a:p>
          <a:p>
            <a:pPr marL="12700" marR="32990">
              <a:lnSpc>
                <a:spcPts val="804"/>
              </a:lnSpc>
              <a:spcBef>
                <a:spcPts val="287"/>
              </a:spcBef>
            </a:pP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0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0" dirty="0">
                <a:solidFill>
                  <a:srgbClr val="36333B"/>
                </a:solidFill>
                <a:latin typeface="Arial"/>
                <a:cs typeface="Arial"/>
              </a:rPr>
              <a:t>-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Czec</a:t>
            </a:r>
            <a:r>
              <a:rPr sz="700" spc="0" dirty="0">
                <a:solidFill>
                  <a:srgbClr val="5D3456"/>
                </a:solidFill>
                <a:latin typeface="Arial"/>
                <a:cs typeface="Arial"/>
              </a:rPr>
              <a:t>h </a:t>
            </a:r>
            <a:r>
              <a:rPr sz="700" spc="0" dirty="0">
                <a:solidFill>
                  <a:srgbClr val="36333B"/>
                </a:solidFill>
                <a:latin typeface="Arial"/>
                <a:cs typeface="Arial"/>
              </a:rPr>
              <a:t>R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82341"/>
                </a:solidFill>
                <a:latin typeface="Arial"/>
                <a:cs typeface="Arial"/>
              </a:rPr>
              <a:t>p</a:t>
            </a:r>
            <a:r>
              <a:rPr sz="700" spc="0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b</a:t>
            </a:r>
            <a:r>
              <a:rPr sz="700" spc="0" dirty="0">
                <a:solidFill>
                  <a:srgbClr val="621F4D"/>
                </a:solidFill>
                <a:latin typeface="Arial"/>
                <a:cs typeface="Arial"/>
              </a:rPr>
              <a:t>li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c </a:t>
            </a:r>
            <a:endParaRPr sz="700">
              <a:latin typeface="Arial"/>
              <a:cs typeface="Arial"/>
            </a:endParaRPr>
          </a:p>
          <a:p>
            <a:pPr marL="12700" marR="32990">
              <a:lnSpc>
                <a:spcPts val="804"/>
              </a:lnSpc>
              <a:spcBef>
                <a:spcPts val="287"/>
              </a:spcBef>
            </a:pPr>
            <a:r>
              <a:rPr sz="700" spc="2" dirty="0">
                <a:solidFill>
                  <a:srgbClr val="4D4659"/>
                </a:solidFill>
                <a:latin typeface="Arial"/>
                <a:cs typeface="Arial"/>
              </a:rPr>
              <a:t>CZ</a:t>
            </a:r>
            <a:r>
              <a:rPr sz="700" spc="2" dirty="0">
                <a:solidFill>
                  <a:srgbClr val="5D3456"/>
                </a:solidFill>
                <a:latin typeface="Arial"/>
                <a:cs typeface="Arial"/>
              </a:rPr>
              <a:t>0</a:t>
            </a:r>
            <a:r>
              <a:rPr sz="700" spc="2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2" dirty="0">
                <a:solidFill>
                  <a:srgbClr val="1D1A1F"/>
                </a:solidFill>
                <a:latin typeface="Arial"/>
                <a:cs typeface="Arial"/>
              </a:rPr>
              <a:t>-</a:t>
            </a:r>
            <a:r>
              <a:rPr sz="700" spc="2" dirty="0">
                <a:solidFill>
                  <a:srgbClr val="482341"/>
                </a:solidFill>
                <a:latin typeface="Arial"/>
                <a:cs typeface="Arial"/>
              </a:rPr>
              <a:t>P</a:t>
            </a:r>
            <a:r>
              <a:rPr sz="700" spc="2" dirty="0">
                <a:solidFill>
                  <a:srgbClr val="5D3456"/>
                </a:solidFill>
                <a:latin typeface="Arial"/>
                <a:cs typeface="Arial"/>
              </a:rPr>
              <a:t>r</a:t>
            </a:r>
            <a:r>
              <a:rPr sz="700" spc="2" dirty="0">
                <a:solidFill>
                  <a:srgbClr val="4D4659"/>
                </a:solidFill>
                <a:latin typeface="Arial"/>
                <a:cs typeface="Arial"/>
              </a:rPr>
              <a:t>ag</a:t>
            </a:r>
            <a:r>
              <a:rPr sz="700" spc="2" dirty="0">
                <a:solidFill>
                  <a:srgbClr val="621F4D"/>
                </a:solidFill>
                <a:latin typeface="Arial"/>
                <a:cs typeface="Arial"/>
              </a:rPr>
              <a:t>u</a:t>
            </a:r>
            <a:r>
              <a:rPr sz="700" spc="2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307"/>
              </a:spcBef>
            </a:pP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CZ02</a:t>
            </a:r>
            <a:r>
              <a:rPr sz="700" spc="-12" dirty="0">
                <a:solidFill>
                  <a:srgbClr val="1D1A1F"/>
                </a:solidFill>
                <a:latin typeface="Arial"/>
                <a:cs typeface="Arial"/>
              </a:rPr>
              <a:t>- 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Ce</a:t>
            </a:r>
            <a:r>
              <a:rPr sz="700" spc="-12" dirty="0">
                <a:solidFill>
                  <a:srgbClr val="482341"/>
                </a:solidFill>
                <a:latin typeface="Arial"/>
                <a:cs typeface="Arial"/>
              </a:rPr>
              <a:t>n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tral </a:t>
            </a:r>
            <a:r>
              <a:rPr sz="700" spc="-12" dirty="0">
                <a:solidFill>
                  <a:srgbClr val="36333B"/>
                </a:solidFill>
                <a:latin typeface="Arial"/>
                <a:cs typeface="Arial"/>
              </a:rPr>
              <a:t>B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2" dirty="0">
                <a:solidFill>
                  <a:srgbClr val="621F4D"/>
                </a:solidFill>
                <a:latin typeface="Arial"/>
                <a:cs typeface="Arial"/>
              </a:rPr>
              <a:t>h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12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  <a:p>
            <a:pPr marL="12700" marR="353431" indent="0" algn="just">
              <a:lnSpc>
                <a:spcPts val="804"/>
              </a:lnSpc>
              <a:spcBef>
                <a:spcPts val="300"/>
              </a:spcBef>
            </a:pPr>
            <a:r>
              <a:rPr sz="700" spc="-16" dirty="0">
                <a:solidFill>
                  <a:srgbClr val="4D4659"/>
                </a:solidFill>
                <a:latin typeface="Arial"/>
                <a:cs typeface="Arial"/>
              </a:rPr>
              <a:t>CZ03</a:t>
            </a:r>
            <a:r>
              <a:rPr sz="700" spc="-16" dirty="0">
                <a:solidFill>
                  <a:srgbClr val="1D1A1F"/>
                </a:solidFill>
                <a:latin typeface="Arial"/>
                <a:cs typeface="Arial"/>
              </a:rPr>
              <a:t>- </a:t>
            </a:r>
            <a:r>
              <a:rPr sz="700" spc="-16" dirty="0">
                <a:solidFill>
                  <a:srgbClr val="4D4659"/>
                </a:solidFill>
                <a:latin typeface="Arial"/>
                <a:cs typeface="Arial"/>
              </a:rPr>
              <a:t>So</a:t>
            </a:r>
            <a:r>
              <a:rPr sz="700" spc="-16" dirty="0">
                <a:solidFill>
                  <a:srgbClr val="5D3456"/>
                </a:solidFill>
                <a:latin typeface="Arial"/>
                <a:cs typeface="Arial"/>
              </a:rPr>
              <a:t>uth</a:t>
            </a:r>
            <a:r>
              <a:rPr sz="700" spc="-16" dirty="0">
                <a:solidFill>
                  <a:srgbClr val="4D4659"/>
                </a:solidFill>
                <a:latin typeface="Arial"/>
                <a:cs typeface="Arial"/>
              </a:rPr>
              <a:t>wes</a:t>
            </a:r>
            <a:r>
              <a:rPr sz="700" spc="-16" dirty="0">
                <a:solidFill>
                  <a:srgbClr val="5D3456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353431" algn="just">
              <a:lnSpc>
                <a:spcPts val="804"/>
              </a:lnSpc>
              <a:spcBef>
                <a:spcPts val="299"/>
              </a:spcBef>
            </a:pPr>
            <a:r>
              <a:rPr sz="700" spc="-16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16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16" dirty="0">
                <a:solidFill>
                  <a:srgbClr val="4D4659"/>
                </a:solidFill>
                <a:latin typeface="Arial"/>
                <a:cs typeface="Arial"/>
              </a:rPr>
              <a:t>04 - No</a:t>
            </a:r>
            <a:r>
              <a:rPr sz="700" spc="-16" dirty="0">
                <a:solidFill>
                  <a:srgbClr val="5D3456"/>
                </a:solidFill>
                <a:latin typeface="Arial"/>
                <a:cs typeface="Arial"/>
              </a:rPr>
              <a:t>rth</a:t>
            </a:r>
            <a:r>
              <a:rPr sz="700" spc="-16" dirty="0">
                <a:solidFill>
                  <a:srgbClr val="4D4659"/>
                </a:solidFill>
                <a:latin typeface="Arial"/>
                <a:cs typeface="Arial"/>
              </a:rPr>
              <a:t>west </a:t>
            </a:r>
            <a:endParaRPr sz="700">
              <a:latin typeface="Arial"/>
              <a:cs typeface="Arial"/>
            </a:endParaRPr>
          </a:p>
          <a:p>
            <a:pPr marL="12700" marR="353431" algn="just">
              <a:lnSpc>
                <a:spcPts val="804"/>
              </a:lnSpc>
              <a:spcBef>
                <a:spcPts val="299"/>
              </a:spcBef>
            </a:pPr>
            <a:r>
              <a:rPr sz="700" spc="-16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16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16" dirty="0">
                <a:solidFill>
                  <a:srgbClr val="4D4659"/>
                </a:solidFill>
                <a:latin typeface="Arial"/>
                <a:cs typeface="Arial"/>
              </a:rPr>
              <a:t>05 - </a:t>
            </a:r>
            <a:r>
              <a:rPr sz="700" spc="-16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16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6" dirty="0">
                <a:solidFill>
                  <a:srgbClr val="5D3456"/>
                </a:solidFill>
                <a:latin typeface="Arial"/>
                <a:cs typeface="Arial"/>
              </a:rPr>
              <a:t>rth</a:t>
            </a:r>
            <a:r>
              <a:rPr sz="700" spc="-16" dirty="0">
                <a:solidFill>
                  <a:srgbClr val="4D4659"/>
                </a:solidFill>
                <a:latin typeface="Arial"/>
                <a:cs typeface="Arial"/>
              </a:rPr>
              <a:t>eas</a:t>
            </a:r>
            <a:r>
              <a:rPr sz="700" spc="-16" dirty="0">
                <a:solidFill>
                  <a:srgbClr val="5D3456"/>
                </a:solidFill>
                <a:latin typeface="Arial"/>
                <a:cs typeface="Arial"/>
              </a:rPr>
              <a:t>t </a:t>
            </a:r>
            <a:endParaRPr sz="700">
              <a:latin typeface="Arial"/>
              <a:cs typeface="Arial"/>
            </a:endParaRPr>
          </a:p>
          <a:p>
            <a:pPr marL="12700" marR="353431" algn="just">
              <a:lnSpc>
                <a:spcPts val="804"/>
              </a:lnSpc>
              <a:spcBef>
                <a:spcPts val="299"/>
              </a:spcBef>
            </a:pPr>
            <a:r>
              <a:rPr sz="700" spc="-18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18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18" dirty="0">
                <a:solidFill>
                  <a:srgbClr val="4D4659"/>
                </a:solidFill>
                <a:latin typeface="Arial"/>
                <a:cs typeface="Arial"/>
              </a:rPr>
              <a:t>06 - So</a:t>
            </a:r>
            <a:r>
              <a:rPr sz="700" spc="-18" dirty="0">
                <a:solidFill>
                  <a:srgbClr val="5D3456"/>
                </a:solidFill>
                <a:latin typeface="Arial"/>
                <a:cs typeface="Arial"/>
              </a:rPr>
              <a:t>uth</a:t>
            </a:r>
            <a:r>
              <a:rPr sz="700" spc="-18" dirty="0">
                <a:solidFill>
                  <a:srgbClr val="4D4659"/>
                </a:solidFill>
                <a:latin typeface="Arial"/>
                <a:cs typeface="Arial"/>
              </a:rPr>
              <a:t>east</a:t>
            </a:r>
            <a:endParaRPr sz="700">
              <a:latin typeface="Arial"/>
              <a:cs typeface="Arial"/>
            </a:endParaRPr>
          </a:p>
          <a:p>
            <a:pPr marL="12700" indent="0">
              <a:lnSpc>
                <a:spcPts val="804"/>
              </a:lnSpc>
              <a:spcBef>
                <a:spcPts val="304"/>
              </a:spcBef>
            </a:pP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C</a:t>
            </a:r>
            <a:r>
              <a:rPr sz="700" spc="-12" dirty="0">
                <a:solidFill>
                  <a:srgbClr val="36333B"/>
                </a:solidFill>
                <a:latin typeface="Arial"/>
                <a:cs typeface="Arial"/>
              </a:rPr>
              <a:t>Z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07- Ce</a:t>
            </a:r>
            <a:r>
              <a:rPr sz="700" spc="-12" dirty="0">
                <a:solidFill>
                  <a:srgbClr val="621F4D"/>
                </a:solidFill>
                <a:latin typeface="Arial"/>
                <a:cs typeface="Arial"/>
              </a:rPr>
              <a:t>n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tr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2" dirty="0">
                <a:solidFill>
                  <a:srgbClr val="621F4D"/>
                </a:solidFill>
                <a:latin typeface="Arial"/>
                <a:cs typeface="Arial"/>
              </a:rPr>
              <a:t>l 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2" dirty="0">
                <a:solidFill>
                  <a:srgbClr val="621F4D"/>
                </a:solidFill>
                <a:latin typeface="Arial"/>
                <a:cs typeface="Arial"/>
              </a:rPr>
              <a:t>r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av</a:t>
            </a:r>
            <a:r>
              <a:rPr sz="700" spc="-12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12" dirty="0">
                <a:solidFill>
                  <a:srgbClr val="4D4659"/>
                </a:solidFill>
                <a:latin typeface="Arial"/>
                <a:cs typeface="Arial"/>
              </a:rPr>
              <a:t>a 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04"/>
              </a:lnSpc>
              <a:spcBef>
                <a:spcPts val="299"/>
              </a:spcBef>
            </a:pPr>
            <a:r>
              <a:rPr sz="700" spc="-17" dirty="0">
                <a:solidFill>
                  <a:srgbClr val="4D4659"/>
                </a:solidFill>
                <a:latin typeface="Arial"/>
                <a:cs typeface="Arial"/>
              </a:rPr>
              <a:t>CZ08 </a:t>
            </a:r>
            <a:r>
              <a:rPr sz="700" spc="-17" dirty="0">
                <a:solidFill>
                  <a:srgbClr val="36333B"/>
                </a:solidFill>
                <a:latin typeface="Arial"/>
                <a:cs typeface="Arial"/>
              </a:rPr>
              <a:t>- </a:t>
            </a:r>
            <a:r>
              <a:rPr sz="700" spc="-17" dirty="0">
                <a:solidFill>
                  <a:srgbClr val="4D4659"/>
                </a:solidFill>
                <a:latin typeface="Arial"/>
                <a:cs typeface="Arial"/>
              </a:rPr>
              <a:t>Mo</a:t>
            </a:r>
            <a:r>
              <a:rPr sz="700" spc="-17" dirty="0">
                <a:solidFill>
                  <a:srgbClr val="5D3456"/>
                </a:solidFill>
                <a:latin typeface="Arial"/>
                <a:cs typeface="Arial"/>
              </a:rPr>
              <a:t>r</a:t>
            </a:r>
            <a:r>
              <a:rPr sz="700" spc="-17" dirty="0">
                <a:solidFill>
                  <a:srgbClr val="4D4659"/>
                </a:solidFill>
                <a:latin typeface="Arial"/>
                <a:cs typeface="Arial"/>
              </a:rPr>
              <a:t>av</a:t>
            </a:r>
            <a:r>
              <a:rPr sz="700" spc="-17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17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7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17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17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17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r>
              <a:rPr sz="700" spc="-17" dirty="0">
                <a:solidFill>
                  <a:srgbClr val="4D4659"/>
                </a:solidFill>
                <a:latin typeface="Arial"/>
                <a:cs typeface="Arial"/>
              </a:rPr>
              <a:t>es</a:t>
            </a:r>
            <a:r>
              <a:rPr sz="700" spc="-17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17" dirty="0">
                <a:solidFill>
                  <a:srgbClr val="4D4659"/>
                </a:solidFill>
                <a:latin typeface="Arial"/>
                <a:cs typeface="Arial"/>
              </a:rPr>
              <a:t>a 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04"/>
              </a:lnSpc>
              <a:spcBef>
                <a:spcPts val="299"/>
              </a:spcBef>
            </a:pPr>
            <a:r>
              <a:rPr sz="700" spc="-10" dirty="0">
                <a:solidFill>
                  <a:srgbClr val="4D4659"/>
                </a:solidFill>
                <a:latin typeface="Arial"/>
                <a:cs typeface="Arial"/>
              </a:rPr>
              <a:t>CZ0</a:t>
            </a:r>
            <a:r>
              <a:rPr sz="700" spc="-10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10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10" dirty="0">
                <a:solidFill>
                  <a:srgbClr val="1D1A1F"/>
                </a:solidFill>
                <a:latin typeface="Arial"/>
                <a:cs typeface="Arial"/>
              </a:rPr>
              <a:t>-</a:t>
            </a:r>
            <a:r>
              <a:rPr sz="700" spc="-10" dirty="0">
                <a:solidFill>
                  <a:srgbClr val="482341"/>
                </a:solidFill>
                <a:latin typeface="Arial"/>
                <a:cs typeface="Arial"/>
              </a:rPr>
              <a:t>P</a:t>
            </a:r>
            <a:r>
              <a:rPr sz="700" spc="-10" dirty="0">
                <a:solidFill>
                  <a:srgbClr val="621F4D"/>
                </a:solidFill>
                <a:latin typeface="Arial"/>
                <a:cs typeface="Arial"/>
              </a:rPr>
              <a:t>r</a:t>
            </a:r>
            <a:r>
              <a:rPr sz="700" spc="-10" dirty="0">
                <a:solidFill>
                  <a:srgbClr val="4D4659"/>
                </a:solidFill>
                <a:latin typeface="Arial"/>
                <a:cs typeface="Arial"/>
              </a:rPr>
              <a:t>ag</a:t>
            </a:r>
            <a:r>
              <a:rPr sz="700" spc="-10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10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10" dirty="0">
                <a:solidFill>
                  <a:srgbClr val="626472"/>
                </a:solidFill>
                <a:latin typeface="Arial"/>
                <a:cs typeface="Arial"/>
              </a:rPr>
              <a:t>. </a:t>
            </a:r>
            <a:r>
              <a:rPr sz="700" spc="-10" dirty="0">
                <a:solidFill>
                  <a:srgbClr val="5D3456"/>
                </a:solidFill>
                <a:latin typeface="Arial"/>
                <a:cs typeface="Arial"/>
              </a:rPr>
              <a:t>th</a:t>
            </a:r>
            <a:r>
              <a:rPr sz="700" spc="-10" dirty="0">
                <a:solidFill>
                  <a:srgbClr val="4D4659"/>
                </a:solidFill>
                <a:latin typeface="Arial"/>
                <a:cs typeface="Arial"/>
              </a:rPr>
              <a:t>e cap</a:t>
            </a:r>
            <a:r>
              <a:rPr sz="700" spc="-10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10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0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0" dirty="0">
                <a:solidFill>
                  <a:srgbClr val="621F4D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ts val="675"/>
              </a:lnSpc>
              <a:spcBef>
                <a:spcPts val="333"/>
              </a:spcBef>
            </a:pPr>
            <a:r>
              <a:rPr sz="600" spc="136" dirty="0">
                <a:solidFill>
                  <a:srgbClr val="4D4659"/>
                </a:solidFill>
                <a:latin typeface="Times New Roman"/>
                <a:cs typeface="Times New Roman"/>
              </a:rPr>
              <a:t>0700)</a:t>
            </a:r>
            <a:r>
              <a:rPr sz="600" spc="136" dirty="0">
                <a:solidFill>
                  <a:srgbClr val="36333B"/>
                </a:solidFill>
                <a:latin typeface="Times New Roman"/>
                <a:cs typeface="Times New Roman"/>
              </a:rPr>
              <a:t>- </a:t>
            </a:r>
            <a:r>
              <a:rPr sz="600" spc="136" dirty="0">
                <a:solidFill>
                  <a:srgbClr val="4D4659"/>
                </a:solidFill>
                <a:latin typeface="Times New Roman"/>
                <a:cs typeface="Times New Roman"/>
              </a:rPr>
              <a:t>S</a:t>
            </a:r>
            <a:r>
              <a:rPr sz="600" spc="136" dirty="0">
                <a:solidFill>
                  <a:srgbClr val="621F4D"/>
                </a:solidFill>
                <a:latin typeface="Times New Roman"/>
                <a:cs typeface="Times New Roman"/>
              </a:rPr>
              <a:t>t</a:t>
            </a:r>
            <a:r>
              <a:rPr sz="600" spc="136" dirty="0">
                <a:solidFill>
                  <a:srgbClr val="4D4659"/>
                </a:solidFill>
                <a:latin typeface="Times New Roman"/>
                <a:cs typeface="Times New Roman"/>
              </a:rPr>
              <a:t>i</a:t>
            </a:r>
            <a:r>
              <a:rPr sz="600" spc="136" dirty="0">
                <a:solidFill>
                  <a:srgbClr val="36333B"/>
                </a:solidFill>
                <a:latin typeface="Times New Roman"/>
                <a:cs typeface="Times New Roman"/>
              </a:rPr>
              <a:t>e</a:t>
            </a:r>
            <a:r>
              <a:rPr sz="600" spc="136" dirty="0">
                <a:solidFill>
                  <a:srgbClr val="4D4659"/>
                </a:solidFill>
                <a:latin typeface="Times New Roman"/>
                <a:cs typeface="Times New Roman"/>
              </a:rPr>
              <a:t>d?eek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8588" y="2786479"/>
            <a:ext cx="1074652" cy="2895144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 indent="0" algn="just">
              <a:lnSpc>
                <a:spcPts val="804"/>
              </a:lnSpc>
            </a:pP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sta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-15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15" dirty="0">
                <a:solidFill>
                  <a:srgbClr val="621F4D"/>
                </a:solidFill>
                <a:latin typeface="Arial"/>
                <a:cs typeface="Arial"/>
              </a:rPr>
              <a:t>n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g dead s</a:t>
            </a:r>
            <a:r>
              <a:rPr sz="700" spc="-15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m 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or </a:t>
            </a:r>
            <a:r>
              <a:rPr sz="700" spc="-15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5" dirty="0">
                <a:solidFill>
                  <a:srgbClr val="621F4D"/>
                </a:solidFill>
                <a:latin typeface="Arial"/>
                <a:cs typeface="Arial"/>
              </a:rPr>
              <a:t>r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so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4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34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24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29" dirty="0">
                <a:solidFill>
                  <a:srgbClr val="5D3456"/>
                </a:solidFill>
                <a:latin typeface="Arial"/>
                <a:cs typeface="Arial"/>
              </a:rPr>
              <a:t>d</a:t>
            </a:r>
            <a:r>
              <a:rPr sz="700" spc="-12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24" dirty="0">
                <a:solidFill>
                  <a:srgbClr val="621F4D"/>
                </a:solidFill>
                <a:latin typeface="Arial"/>
                <a:cs typeface="Arial"/>
              </a:rPr>
              <a:t>n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24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d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ea</a:t>
            </a:r>
            <a:r>
              <a:rPr sz="700" spc="0" dirty="0">
                <a:solidFill>
                  <a:srgbClr val="5D3456"/>
                </a:solidFill>
                <a:latin typeface="Arial"/>
                <a:cs typeface="Arial"/>
              </a:rPr>
              <a:t>d</a:t>
            </a:r>
            <a:r>
              <a:rPr sz="700" spc="30" dirty="0">
                <a:solidFill>
                  <a:srgbClr val="5D3456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16" dirty="0">
                <a:solidFill>
                  <a:srgbClr val="621F4D"/>
                </a:solidFill>
                <a:latin typeface="Arial"/>
                <a:cs typeface="Arial"/>
              </a:rPr>
              <a:t>t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34" dirty="0">
                <a:solidFill>
                  <a:srgbClr val="621F4D"/>
                </a:solidFill>
                <a:latin typeface="Arial"/>
                <a:cs typeface="Arial"/>
              </a:rPr>
              <a:t>m</a:t>
            </a:r>
            <a:r>
              <a:rPr sz="700" spc="9" dirty="0">
                <a:solidFill>
                  <a:srgbClr val="621F4D"/>
                </a:solidFill>
                <a:latin typeface="Arial"/>
                <a:cs typeface="Arial"/>
              </a:rPr>
              <a:t> 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3" dirty="0">
                <a:solidFill>
                  <a:srgbClr val="5D3456"/>
                </a:solidFill>
                <a:latin typeface="Arial"/>
                <a:cs typeface="Arial"/>
              </a:rPr>
              <a:t>r</a:t>
            </a:r>
            <a:r>
              <a:rPr sz="700" spc="-49" dirty="0">
                <a:solidFill>
                  <a:srgbClr val="5D3456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r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o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4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24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-12" dirty="0">
                <a:solidFill>
                  <a:srgbClr val="5D3456"/>
                </a:solidFill>
                <a:latin typeface="Arial"/>
                <a:cs typeface="Arial"/>
              </a:rPr>
              <a:t>i</a:t>
            </a:r>
            <a:r>
              <a:rPr sz="700" spc="-24" dirty="0">
                <a:solidFill>
                  <a:srgbClr val="621F4D"/>
                </a:solidFill>
                <a:latin typeface="Arial"/>
                <a:cs typeface="Arial"/>
              </a:rPr>
              <a:t>n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24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dea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30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16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3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9" dirty="0">
                <a:solidFill>
                  <a:srgbClr val="5D3456"/>
                </a:solidFill>
                <a:latin typeface="Arial"/>
                <a:cs typeface="Arial"/>
              </a:rPr>
              <a:t> 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3" dirty="0">
                <a:solidFill>
                  <a:srgbClr val="5D3456"/>
                </a:solidFill>
                <a:latin typeface="Arial"/>
                <a:cs typeface="Arial"/>
              </a:rPr>
              <a:t>r</a:t>
            </a:r>
            <a:r>
              <a:rPr sz="700" spc="-49" dirty="0">
                <a:solidFill>
                  <a:srgbClr val="5D3456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r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o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4"/>
              </a:spcBef>
            </a:pP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nd</a:t>
            </a:r>
            <a:r>
              <a:rPr sz="700" spc="-15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15" dirty="0">
                <a:solidFill>
                  <a:srgbClr val="621F4D"/>
                </a:solidFill>
                <a:latin typeface="Arial"/>
                <a:cs typeface="Arial"/>
              </a:rPr>
              <a:t>n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g dea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d 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15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m 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r </a:t>
            </a:r>
            <a:r>
              <a:rPr sz="700" spc="-15" dirty="0">
                <a:solidFill>
                  <a:srgbClr val="621F4D"/>
                </a:solidFill>
                <a:latin typeface="Arial"/>
                <a:cs typeface="Arial"/>
              </a:rPr>
              <a:t>t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5" dirty="0">
                <a:solidFill>
                  <a:srgbClr val="621F4D"/>
                </a:solidFill>
                <a:latin typeface="Arial"/>
                <a:cs typeface="Arial"/>
              </a:rPr>
              <a:t>r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so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4"/>
              </a:spcBef>
            </a:pP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sta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-15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15" dirty="0">
                <a:solidFill>
                  <a:srgbClr val="482341"/>
                </a:solidFill>
                <a:latin typeface="Arial"/>
                <a:cs typeface="Arial"/>
              </a:rPr>
              <a:t>n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g dead s</a:t>
            </a:r>
            <a:r>
              <a:rPr sz="700" spc="-15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m 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r </a:t>
            </a:r>
            <a:r>
              <a:rPr sz="700" spc="-15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r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so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4"/>
              </a:spcBef>
            </a:pP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-15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15" dirty="0">
                <a:solidFill>
                  <a:srgbClr val="621F4D"/>
                </a:solidFill>
                <a:latin typeface="Arial"/>
                <a:cs typeface="Arial"/>
              </a:rPr>
              <a:t>n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g dead s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m 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r t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5" dirty="0">
                <a:solidFill>
                  <a:srgbClr val="621F4D"/>
                </a:solidFill>
                <a:latin typeface="Arial"/>
                <a:cs typeface="Arial"/>
              </a:rPr>
              <a:t>r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so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4"/>
              </a:spcBef>
            </a:pP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st</a:t>
            </a:r>
            <a:r>
              <a:rPr sz="700" spc="-15" dirty="0">
                <a:solidFill>
                  <a:srgbClr val="482341"/>
                </a:solidFill>
                <a:latin typeface="Arial"/>
                <a:cs typeface="Arial"/>
              </a:rPr>
              <a:t>a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-15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15" dirty="0">
                <a:solidFill>
                  <a:srgbClr val="621F4D"/>
                </a:solidFill>
                <a:latin typeface="Arial"/>
                <a:cs typeface="Arial"/>
              </a:rPr>
              <a:t>n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g d</a:t>
            </a:r>
            <a:r>
              <a:rPr sz="700" spc="-15" dirty="0">
                <a:solidFill>
                  <a:srgbClr val="36333B"/>
                </a:solidFill>
                <a:latin typeface="Arial"/>
                <a:cs typeface="Arial"/>
              </a:rPr>
              <a:t>e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ad s</a:t>
            </a:r>
            <a:r>
              <a:rPr sz="700" spc="-15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m 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5" dirty="0">
                <a:solidFill>
                  <a:srgbClr val="5D3456"/>
                </a:solidFill>
                <a:latin typeface="Arial"/>
                <a:cs typeface="Arial"/>
              </a:rPr>
              <a:t>r </a:t>
            </a:r>
            <a:r>
              <a:rPr sz="700" spc="-15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5" dirty="0">
                <a:solidFill>
                  <a:srgbClr val="621F4D"/>
                </a:solidFill>
                <a:latin typeface="Arial"/>
                <a:cs typeface="Arial"/>
              </a:rPr>
              <a:t>r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so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4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24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-12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24" dirty="0">
                <a:solidFill>
                  <a:srgbClr val="621F4D"/>
                </a:solidFill>
                <a:latin typeface="Arial"/>
                <a:cs typeface="Arial"/>
              </a:rPr>
              <a:t>n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24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de</a:t>
            </a:r>
            <a:r>
              <a:rPr sz="700" spc="-9" dirty="0">
                <a:solidFill>
                  <a:srgbClr val="482341"/>
                </a:solidFill>
                <a:latin typeface="Arial"/>
                <a:cs typeface="Arial"/>
              </a:rPr>
              <a:t>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30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16" dirty="0">
                <a:solidFill>
                  <a:srgbClr val="621F4D"/>
                </a:solidFill>
                <a:latin typeface="Arial"/>
                <a:cs typeface="Arial"/>
              </a:rPr>
              <a:t>t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3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9" dirty="0">
                <a:solidFill>
                  <a:srgbClr val="5D3456"/>
                </a:solidFill>
                <a:latin typeface="Arial"/>
                <a:cs typeface="Arial"/>
              </a:rPr>
              <a:t> 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3" dirty="0">
                <a:solidFill>
                  <a:srgbClr val="5D3456"/>
                </a:solidFill>
                <a:latin typeface="Arial"/>
                <a:cs typeface="Arial"/>
              </a:rPr>
              <a:t>r</a:t>
            </a:r>
            <a:r>
              <a:rPr sz="700" spc="-49" dirty="0">
                <a:solidFill>
                  <a:srgbClr val="5D3456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r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o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4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34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24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-12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24" dirty="0">
                <a:solidFill>
                  <a:srgbClr val="621F4D"/>
                </a:solidFill>
                <a:latin typeface="Arial"/>
                <a:cs typeface="Arial"/>
              </a:rPr>
              <a:t>n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24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dea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30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16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3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9" dirty="0">
                <a:solidFill>
                  <a:srgbClr val="5D3456"/>
                </a:solidFill>
                <a:latin typeface="Arial"/>
                <a:cs typeface="Arial"/>
              </a:rPr>
              <a:t> 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3" dirty="0">
                <a:solidFill>
                  <a:srgbClr val="5D3456"/>
                </a:solidFill>
                <a:latin typeface="Arial"/>
                <a:cs typeface="Arial"/>
              </a:rPr>
              <a:t>r</a:t>
            </a:r>
            <a:r>
              <a:rPr sz="700" spc="-49" dirty="0">
                <a:solidFill>
                  <a:srgbClr val="5D3456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r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o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4"/>
              </a:spcBef>
            </a:pPr>
            <a:r>
              <a:rPr sz="700" spc="-22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t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24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29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-12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700" spc="-24" dirty="0">
                <a:solidFill>
                  <a:srgbClr val="621F4D"/>
                </a:solidFill>
                <a:latin typeface="Arial"/>
                <a:cs typeface="Arial"/>
              </a:rPr>
              <a:t>n</a:t>
            </a:r>
            <a:r>
              <a:rPr sz="700" spc="-1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24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dea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d</a:t>
            </a:r>
            <a:r>
              <a:rPr sz="700" spc="30" dirty="0">
                <a:solidFill>
                  <a:srgbClr val="4D465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16" dirty="0">
                <a:solidFill>
                  <a:srgbClr val="482341"/>
                </a:solidFill>
                <a:latin typeface="Arial"/>
                <a:cs typeface="Arial"/>
              </a:rPr>
              <a:t>t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34" dirty="0">
                <a:solidFill>
                  <a:srgbClr val="5D3456"/>
                </a:solidFill>
                <a:latin typeface="Arial"/>
                <a:cs typeface="Arial"/>
              </a:rPr>
              <a:t>m</a:t>
            </a:r>
            <a:r>
              <a:rPr sz="700" spc="9" dirty="0">
                <a:solidFill>
                  <a:srgbClr val="5D3456"/>
                </a:solidFill>
                <a:latin typeface="Arial"/>
                <a:cs typeface="Arial"/>
              </a:rPr>
              <a:t> 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13" dirty="0">
                <a:solidFill>
                  <a:srgbClr val="5D3456"/>
                </a:solidFill>
                <a:latin typeface="Arial"/>
                <a:cs typeface="Arial"/>
              </a:rPr>
              <a:t>r</a:t>
            </a:r>
            <a:r>
              <a:rPr sz="700" spc="-49" dirty="0">
                <a:solidFill>
                  <a:srgbClr val="5D3456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o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r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o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4"/>
              </a:spcBef>
            </a:pPr>
            <a:r>
              <a:rPr sz="700" spc="-34" dirty="0">
                <a:solidFill>
                  <a:srgbClr val="4D4659"/>
                </a:solidFill>
                <a:latin typeface="Arial"/>
                <a:cs typeface="Arial"/>
              </a:rPr>
              <a:t>st</a:t>
            </a:r>
            <a:r>
              <a:rPr sz="700" spc="-34" dirty="0">
                <a:solidFill>
                  <a:srgbClr val="5D3456"/>
                </a:solidFill>
                <a:latin typeface="Arial"/>
                <a:cs typeface="Arial"/>
              </a:rPr>
              <a:t>um</a:t>
            </a:r>
            <a:r>
              <a:rPr sz="700" spc="-34" dirty="0">
                <a:solidFill>
                  <a:srgbClr val="4D4659"/>
                </a:solidFill>
                <a:latin typeface="Arial"/>
                <a:cs typeface="Arial"/>
              </a:rPr>
              <a:t>p</a:t>
            </a:r>
            <a:endParaRPr sz="700">
              <a:latin typeface="Arial"/>
              <a:cs typeface="Arial"/>
            </a:endParaRPr>
          </a:p>
          <a:p>
            <a:pPr marL="12700" marR="826007" indent="0" algn="just">
              <a:lnSpc>
                <a:spcPts val="804"/>
              </a:lnSpc>
              <a:spcBef>
                <a:spcPts val="304"/>
              </a:spcBef>
            </a:pPr>
            <a:r>
              <a:rPr sz="700" spc="-28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8" dirty="0">
                <a:solidFill>
                  <a:srgbClr val="5D3456"/>
                </a:solidFill>
                <a:latin typeface="Arial"/>
                <a:cs typeface="Arial"/>
              </a:rPr>
              <a:t>tump </a:t>
            </a:r>
            <a:endParaRPr sz="700">
              <a:latin typeface="Arial"/>
              <a:cs typeface="Arial"/>
            </a:endParaRPr>
          </a:p>
          <a:p>
            <a:pPr marL="12700" marR="826007" algn="just">
              <a:lnSpc>
                <a:spcPts val="804"/>
              </a:lnSpc>
              <a:spcBef>
                <a:spcPts val="296"/>
              </a:spcBef>
            </a:pPr>
            <a:r>
              <a:rPr sz="700" spc="-28" dirty="0">
                <a:solidFill>
                  <a:srgbClr val="4D4659"/>
                </a:solidFill>
                <a:latin typeface="Arial"/>
                <a:cs typeface="Arial"/>
              </a:rPr>
              <a:t>st</a:t>
            </a:r>
            <a:r>
              <a:rPr sz="700" spc="-28" dirty="0">
                <a:solidFill>
                  <a:srgbClr val="5D3456"/>
                </a:solidFill>
                <a:latin typeface="Arial"/>
                <a:cs typeface="Arial"/>
              </a:rPr>
              <a:t>um</a:t>
            </a:r>
            <a:r>
              <a:rPr sz="700" spc="-28" dirty="0">
                <a:solidFill>
                  <a:srgbClr val="4D4659"/>
                </a:solidFill>
                <a:latin typeface="Arial"/>
                <a:cs typeface="Arial"/>
              </a:rPr>
              <a:t>p </a:t>
            </a:r>
            <a:endParaRPr sz="700">
              <a:latin typeface="Arial"/>
              <a:cs typeface="Arial"/>
            </a:endParaRPr>
          </a:p>
          <a:p>
            <a:pPr marL="12700" marR="826007" algn="just">
              <a:lnSpc>
                <a:spcPts val="804"/>
              </a:lnSpc>
              <a:spcBef>
                <a:spcPts val="296"/>
              </a:spcBef>
            </a:pPr>
            <a:r>
              <a:rPr sz="700" spc="-28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8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28" dirty="0">
                <a:solidFill>
                  <a:srgbClr val="621F4D"/>
                </a:solidFill>
                <a:latin typeface="Arial"/>
                <a:cs typeface="Arial"/>
              </a:rPr>
              <a:t>u</a:t>
            </a:r>
            <a:r>
              <a:rPr sz="700" spc="-28" dirty="0">
                <a:solidFill>
                  <a:srgbClr val="5D3456"/>
                </a:solidFill>
                <a:latin typeface="Arial"/>
                <a:cs typeface="Arial"/>
              </a:rPr>
              <a:t>mp </a:t>
            </a:r>
            <a:endParaRPr sz="700">
              <a:latin typeface="Arial"/>
              <a:cs typeface="Arial"/>
            </a:endParaRPr>
          </a:p>
          <a:p>
            <a:pPr marL="12700" marR="826007" algn="just">
              <a:lnSpc>
                <a:spcPts val="804"/>
              </a:lnSpc>
              <a:spcBef>
                <a:spcPts val="296"/>
              </a:spcBef>
            </a:pPr>
            <a:r>
              <a:rPr sz="700" spc="-28" dirty="0">
                <a:solidFill>
                  <a:srgbClr val="4D4659"/>
                </a:solidFill>
                <a:latin typeface="Arial"/>
                <a:cs typeface="Arial"/>
              </a:rPr>
              <a:t>st</a:t>
            </a:r>
            <a:r>
              <a:rPr sz="700" spc="-28" dirty="0">
                <a:solidFill>
                  <a:srgbClr val="5D3456"/>
                </a:solidFill>
                <a:latin typeface="Arial"/>
                <a:cs typeface="Arial"/>
              </a:rPr>
              <a:t>um</a:t>
            </a:r>
            <a:r>
              <a:rPr sz="700" spc="-28" dirty="0">
                <a:solidFill>
                  <a:srgbClr val="4D4659"/>
                </a:solidFill>
                <a:latin typeface="Arial"/>
                <a:cs typeface="Arial"/>
              </a:rPr>
              <a:t>p </a:t>
            </a:r>
            <a:endParaRPr sz="700">
              <a:latin typeface="Arial"/>
              <a:cs typeface="Arial"/>
            </a:endParaRPr>
          </a:p>
          <a:p>
            <a:pPr marL="12700" marR="826007" algn="just">
              <a:lnSpc>
                <a:spcPts val="804"/>
              </a:lnSpc>
              <a:spcBef>
                <a:spcPts val="296"/>
              </a:spcBef>
            </a:pPr>
            <a:r>
              <a:rPr sz="700" spc="-28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8" dirty="0">
                <a:solidFill>
                  <a:srgbClr val="5D3456"/>
                </a:solidFill>
                <a:latin typeface="Arial"/>
                <a:cs typeface="Arial"/>
              </a:rPr>
              <a:t>tump </a:t>
            </a:r>
            <a:endParaRPr sz="700">
              <a:latin typeface="Arial"/>
              <a:cs typeface="Arial"/>
            </a:endParaRPr>
          </a:p>
          <a:p>
            <a:pPr marL="12700" marR="826007" algn="just">
              <a:lnSpc>
                <a:spcPts val="804"/>
              </a:lnSpc>
              <a:spcBef>
                <a:spcPts val="296"/>
              </a:spcBef>
            </a:pPr>
            <a:r>
              <a:rPr sz="700" spc="-28" dirty="0">
                <a:solidFill>
                  <a:srgbClr val="4D4659"/>
                </a:solidFill>
                <a:latin typeface="Arial"/>
                <a:cs typeface="Arial"/>
              </a:rPr>
              <a:t>st</a:t>
            </a:r>
            <a:r>
              <a:rPr sz="700" spc="-28" dirty="0">
                <a:solidFill>
                  <a:srgbClr val="5D3456"/>
                </a:solidFill>
                <a:latin typeface="Arial"/>
                <a:cs typeface="Arial"/>
              </a:rPr>
              <a:t>um</a:t>
            </a:r>
            <a:r>
              <a:rPr sz="700" spc="-28" dirty="0">
                <a:solidFill>
                  <a:srgbClr val="4D4659"/>
                </a:solidFill>
                <a:latin typeface="Arial"/>
                <a:cs typeface="Arial"/>
              </a:rPr>
              <a:t>p </a:t>
            </a:r>
            <a:endParaRPr sz="700">
              <a:latin typeface="Arial"/>
              <a:cs typeface="Arial"/>
            </a:endParaRPr>
          </a:p>
          <a:p>
            <a:pPr marL="12700" marR="826007" algn="just">
              <a:lnSpc>
                <a:spcPts val="804"/>
              </a:lnSpc>
              <a:spcBef>
                <a:spcPts val="296"/>
              </a:spcBef>
            </a:pPr>
            <a:r>
              <a:rPr sz="700" spc="-28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8" dirty="0">
                <a:solidFill>
                  <a:srgbClr val="5D3456"/>
                </a:solidFill>
                <a:latin typeface="Arial"/>
                <a:cs typeface="Arial"/>
              </a:rPr>
              <a:t>t</a:t>
            </a:r>
            <a:r>
              <a:rPr sz="700" spc="-28" dirty="0">
                <a:solidFill>
                  <a:srgbClr val="621F4D"/>
                </a:solidFill>
                <a:latin typeface="Arial"/>
                <a:cs typeface="Arial"/>
              </a:rPr>
              <a:t>u</a:t>
            </a:r>
            <a:r>
              <a:rPr sz="700" spc="-28" dirty="0">
                <a:solidFill>
                  <a:srgbClr val="5D3456"/>
                </a:solidFill>
                <a:latin typeface="Arial"/>
                <a:cs typeface="Arial"/>
              </a:rPr>
              <a:t>mp </a:t>
            </a:r>
            <a:endParaRPr sz="700">
              <a:latin typeface="Arial"/>
              <a:cs typeface="Arial"/>
            </a:endParaRPr>
          </a:p>
          <a:p>
            <a:pPr marL="12700" marR="826007" algn="just">
              <a:lnSpc>
                <a:spcPts val="804"/>
              </a:lnSpc>
              <a:spcBef>
                <a:spcPts val="296"/>
              </a:spcBef>
            </a:pPr>
            <a:r>
              <a:rPr sz="700" spc="-28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28" dirty="0">
                <a:solidFill>
                  <a:srgbClr val="5D3456"/>
                </a:solidFill>
                <a:latin typeface="Arial"/>
                <a:cs typeface="Arial"/>
              </a:rPr>
              <a:t>tu</a:t>
            </a:r>
            <a:r>
              <a:rPr sz="700" spc="-28" dirty="0">
                <a:solidFill>
                  <a:srgbClr val="4D4659"/>
                </a:solidFill>
                <a:latin typeface="Arial"/>
                <a:cs typeface="Arial"/>
              </a:rPr>
              <a:t>m</a:t>
            </a:r>
            <a:r>
              <a:rPr sz="700" spc="-28" dirty="0">
                <a:solidFill>
                  <a:srgbClr val="482341"/>
                </a:solidFill>
                <a:latin typeface="Arial"/>
                <a:cs typeface="Arial"/>
              </a:rPr>
              <a:t>p </a:t>
            </a:r>
            <a:endParaRPr sz="700">
              <a:latin typeface="Arial"/>
              <a:cs typeface="Arial"/>
            </a:endParaRPr>
          </a:p>
          <a:p>
            <a:pPr marL="12700" marR="826007" algn="just">
              <a:lnSpc>
                <a:spcPts val="804"/>
              </a:lnSpc>
              <a:spcBef>
                <a:spcPts val="296"/>
              </a:spcBef>
            </a:pPr>
            <a:r>
              <a:rPr sz="700" spc="-3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34" dirty="0">
                <a:solidFill>
                  <a:srgbClr val="5D3456"/>
                </a:solidFill>
                <a:latin typeface="Arial"/>
                <a:cs typeface="Arial"/>
              </a:rPr>
              <a:t>tump</a:t>
            </a:r>
            <a:endParaRPr sz="700">
              <a:latin typeface="Arial"/>
              <a:cs typeface="Arial"/>
            </a:endParaRPr>
          </a:p>
          <a:p>
            <a:pPr marL="12700" marR="827637" algn="just">
              <a:lnSpc>
                <a:spcPct val="95825"/>
              </a:lnSpc>
              <a:spcBef>
                <a:spcPts val="306"/>
              </a:spcBef>
            </a:pPr>
            <a:r>
              <a:rPr sz="600" spc="15" dirty="0">
                <a:solidFill>
                  <a:srgbClr val="4D4659"/>
                </a:solidFill>
                <a:latin typeface="Times New Roman"/>
                <a:cs typeface="Times New Roman"/>
              </a:rPr>
              <a:t>ct</a:t>
            </a:r>
            <a:r>
              <a:rPr sz="600" spc="15" dirty="0">
                <a:solidFill>
                  <a:srgbClr val="753F6E"/>
                </a:solidFill>
                <a:latin typeface="Times New Roman"/>
                <a:cs typeface="Times New Roman"/>
              </a:rPr>
              <a:t>n</a:t>
            </a:r>
            <a:r>
              <a:rPr sz="600" spc="15" dirty="0">
                <a:solidFill>
                  <a:srgbClr val="621F4D"/>
                </a:solidFill>
                <a:latin typeface="Times New Roman"/>
                <a:cs typeface="Times New Roman"/>
              </a:rPr>
              <a:t>i</a:t>
            </a:r>
            <a:r>
              <a:rPr sz="600" spc="15" dirty="0">
                <a:solidFill>
                  <a:srgbClr val="4D4659"/>
                </a:solidFill>
                <a:latin typeface="Times New Roman"/>
                <a:cs typeface="Times New Roman"/>
              </a:rPr>
              <a:t>mn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1212" y="2783431"/>
            <a:ext cx="457547" cy="2900172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 marR="13334">
              <a:lnSpc>
                <a:spcPct val="95825"/>
              </a:lnSpc>
            </a:pP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4</a:t>
            </a:r>
            <a:r>
              <a:rPr sz="700" spc="-39" dirty="0">
                <a:solidFill>
                  <a:srgbClr val="4F4887"/>
                </a:solidFill>
                <a:latin typeface="Arial"/>
                <a:cs typeface="Arial"/>
              </a:rPr>
              <a:t>.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7</a:t>
            </a:r>
            <a:r>
              <a:rPr sz="700" spc="-39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7675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300"/>
              </a:spcBef>
            </a:pPr>
            <a:r>
              <a:rPr sz="700" spc="-52" dirty="0">
                <a:solidFill>
                  <a:srgbClr val="4D4659"/>
                </a:solidFill>
                <a:latin typeface="Arial"/>
                <a:cs typeface="Arial"/>
              </a:rPr>
              <a:t>7</a:t>
            </a:r>
            <a:r>
              <a:rPr sz="700" spc="-52" dirty="0">
                <a:solidFill>
                  <a:srgbClr val="4F4887"/>
                </a:solidFill>
                <a:latin typeface="Arial"/>
                <a:cs typeface="Arial"/>
              </a:rPr>
              <a:t>.</a:t>
            </a:r>
            <a:r>
              <a:rPr sz="700" spc="-52" dirty="0">
                <a:solidFill>
                  <a:srgbClr val="4D4659"/>
                </a:solidFill>
                <a:latin typeface="Arial"/>
                <a:cs typeface="Arial"/>
              </a:rPr>
              <a:t>9</a:t>
            </a:r>
            <a:r>
              <a:rPr sz="700" spc="-52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52" dirty="0">
                <a:solidFill>
                  <a:srgbClr val="4D4659"/>
                </a:solidFill>
                <a:latin typeface="Arial"/>
                <a:cs typeface="Arial"/>
              </a:rPr>
              <a:t>5507</a:t>
            </a:r>
            <a:r>
              <a:rPr sz="700" spc="-52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3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41" dirty="0">
                <a:solidFill>
                  <a:srgbClr val="3D2D7C"/>
                </a:solidFill>
                <a:latin typeface="Arial"/>
                <a:cs typeface="Arial"/>
              </a:rPr>
              <a:t>,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6447647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300"/>
              </a:spcBef>
            </a:pPr>
            <a:r>
              <a:rPr sz="700" spc="-40" dirty="0">
                <a:solidFill>
                  <a:srgbClr val="4D4659"/>
                </a:solidFill>
                <a:latin typeface="Arial"/>
                <a:cs typeface="Arial"/>
              </a:rPr>
              <a:t>5</a:t>
            </a:r>
            <a:r>
              <a:rPr sz="700" spc="-40" dirty="0">
                <a:solidFill>
                  <a:srgbClr val="3B1C6D"/>
                </a:solidFill>
                <a:latin typeface="Arial"/>
                <a:cs typeface="Arial"/>
              </a:rPr>
              <a:t>.</a:t>
            </a:r>
            <a:r>
              <a:rPr sz="700" spc="-40" dirty="0">
                <a:solidFill>
                  <a:srgbClr val="4D4659"/>
                </a:solidFill>
                <a:latin typeface="Arial"/>
                <a:cs typeface="Arial"/>
              </a:rPr>
              <a:t>77</a:t>
            </a:r>
            <a:r>
              <a:rPr sz="700" spc="-40" dirty="0">
                <a:solidFill>
                  <a:srgbClr val="626472"/>
                </a:solidFill>
                <a:latin typeface="Arial"/>
                <a:cs typeface="Arial"/>
              </a:rPr>
              <a:t>3</a:t>
            </a:r>
            <a:r>
              <a:rPr sz="700" spc="-40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40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0" dirty="0">
                <a:solidFill>
                  <a:srgbClr val="4D4659"/>
                </a:solidFill>
                <a:latin typeface="Arial"/>
                <a:cs typeface="Arial"/>
              </a:rPr>
              <a:t>96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275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41" dirty="0">
                <a:solidFill>
                  <a:srgbClr val="4F4887"/>
                </a:solidFill>
                <a:latin typeface="Arial"/>
                <a:cs typeface="Arial"/>
              </a:rPr>
              <a:t>,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82</a:t>
            </a:r>
            <a:r>
              <a:rPr sz="700" spc="-41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6066</a:t>
            </a:r>
            <a:endParaRPr sz="700">
              <a:latin typeface="Arial"/>
              <a:cs typeface="Arial"/>
            </a:endParaRPr>
          </a:p>
          <a:p>
            <a:pPr marL="18796" marR="13334">
              <a:lnSpc>
                <a:spcPct val="95825"/>
              </a:lnSpc>
              <a:spcBef>
                <a:spcPts val="300"/>
              </a:spcBef>
            </a:pP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13</a:t>
            </a:r>
            <a:r>
              <a:rPr sz="700" spc="-46" dirty="0">
                <a:solidFill>
                  <a:srgbClr val="8577A1"/>
                </a:solidFill>
                <a:latin typeface="Arial"/>
                <a:cs typeface="Arial"/>
              </a:rPr>
              <a:t>,</a:t>
            </a: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0280104</a:t>
            </a:r>
            <a:endParaRPr sz="700">
              <a:latin typeface="Arial"/>
              <a:cs typeface="Arial"/>
            </a:endParaRPr>
          </a:p>
          <a:p>
            <a:pPr marL="21844">
              <a:lnSpc>
                <a:spcPct val="95825"/>
              </a:lnSpc>
              <a:spcBef>
                <a:spcPts val="300"/>
              </a:spcBef>
            </a:pPr>
            <a:r>
              <a:rPr sz="700" spc="-4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7" dirty="0">
                <a:solidFill>
                  <a:srgbClr val="4D4659"/>
                </a:solidFill>
                <a:latin typeface="Arial"/>
                <a:cs typeface="Arial"/>
              </a:rPr>
              <a:t>2,</a:t>
            </a:r>
            <a:r>
              <a:rPr sz="700" spc="-4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7" dirty="0">
                <a:solidFill>
                  <a:srgbClr val="4D4659"/>
                </a:solidFill>
                <a:latin typeface="Arial"/>
                <a:cs typeface="Arial"/>
              </a:rPr>
              <a:t>767492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3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41" dirty="0">
                <a:solidFill>
                  <a:srgbClr val="626472"/>
                </a:solidFill>
                <a:latin typeface="Arial"/>
                <a:cs typeface="Arial"/>
              </a:rPr>
              <a:t>,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9623687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300"/>
              </a:spcBef>
            </a:pPr>
            <a:r>
              <a:rPr sz="700" spc="-52" dirty="0">
                <a:solidFill>
                  <a:srgbClr val="4D4659"/>
                </a:solidFill>
                <a:latin typeface="Arial"/>
                <a:cs typeface="Arial"/>
              </a:rPr>
              <a:t>6</a:t>
            </a:r>
            <a:r>
              <a:rPr sz="700" spc="-52" dirty="0">
                <a:solidFill>
                  <a:srgbClr val="626472"/>
                </a:solidFill>
                <a:latin typeface="Arial"/>
                <a:cs typeface="Arial"/>
              </a:rPr>
              <a:t>,</a:t>
            </a:r>
            <a:r>
              <a:rPr sz="700" spc="-52" dirty="0">
                <a:solidFill>
                  <a:srgbClr val="4D4659"/>
                </a:solidFill>
                <a:latin typeface="Arial"/>
                <a:cs typeface="Arial"/>
              </a:rPr>
              <a:t>468986</a:t>
            </a:r>
            <a:r>
              <a:rPr sz="700" spc="-52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300"/>
              </a:spcBef>
            </a:pPr>
            <a:r>
              <a:rPr sz="700" spc="-52" dirty="0">
                <a:solidFill>
                  <a:srgbClr val="4D4659"/>
                </a:solidFill>
                <a:latin typeface="Arial"/>
                <a:cs typeface="Arial"/>
              </a:rPr>
              <a:t>8.0</a:t>
            </a:r>
            <a:r>
              <a:rPr sz="700" spc="-52" dirty="0">
                <a:solidFill>
                  <a:srgbClr val="426775"/>
                </a:solidFill>
                <a:latin typeface="Arial"/>
                <a:cs typeface="Arial"/>
              </a:rPr>
              <a:t>11</a:t>
            </a:r>
            <a:r>
              <a:rPr sz="700" spc="-52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52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52" dirty="0">
                <a:solidFill>
                  <a:srgbClr val="4D4659"/>
                </a:solidFill>
                <a:latin typeface="Arial"/>
                <a:cs typeface="Arial"/>
              </a:rPr>
              <a:t>4</a:t>
            </a:r>
            <a:r>
              <a:rPr sz="700" spc="-52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4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.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2899257</a:t>
            </a:r>
            <a:endParaRPr sz="700">
              <a:latin typeface="Arial"/>
              <a:cs typeface="Arial"/>
            </a:endParaRPr>
          </a:p>
          <a:p>
            <a:pPr marL="18796" marR="13334">
              <a:lnSpc>
                <a:spcPct val="95825"/>
              </a:lnSpc>
              <a:spcBef>
                <a:spcPts val="300"/>
              </a:spcBef>
            </a:pPr>
            <a:r>
              <a:rPr sz="700" spc="-44" dirty="0">
                <a:solidFill>
                  <a:srgbClr val="626472"/>
                </a:solidFill>
                <a:latin typeface="Arial"/>
                <a:cs typeface="Arial"/>
              </a:rPr>
              <a:t>1.</a:t>
            </a: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5</a:t>
            </a:r>
            <a:r>
              <a:rPr sz="700" spc="-44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50820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275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41" dirty="0">
                <a:solidFill>
                  <a:srgbClr val="3D2D7C"/>
                </a:solidFill>
                <a:latin typeface="Arial"/>
                <a:cs typeface="Arial"/>
              </a:rPr>
              <a:t>,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7</a:t>
            </a:r>
            <a:r>
              <a:rPr sz="700" spc="-41" dirty="0">
                <a:solidFill>
                  <a:srgbClr val="482341"/>
                </a:solidFill>
                <a:latin typeface="Arial"/>
                <a:cs typeface="Arial"/>
              </a:rPr>
              <a:t>4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82395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4</a:t>
            </a:r>
            <a:r>
              <a:rPr sz="700" spc="-37" dirty="0">
                <a:solidFill>
                  <a:srgbClr val="4F4887"/>
                </a:solidFill>
                <a:latin typeface="Arial"/>
                <a:cs typeface="Arial"/>
              </a:rPr>
              <a:t>,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3883338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3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41" dirty="0">
                <a:solidFill>
                  <a:srgbClr val="626472"/>
                </a:solidFill>
                <a:latin typeface="Arial"/>
                <a:cs typeface="Arial"/>
              </a:rPr>
              <a:t>,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5034948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300"/>
              </a:spcBef>
            </a:pP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,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8892268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4</a:t>
            </a:r>
            <a:r>
              <a:rPr sz="700" spc="-44" dirty="0">
                <a:solidFill>
                  <a:srgbClr val="4F4887"/>
                </a:solidFill>
                <a:latin typeface="Arial"/>
                <a:cs typeface="Arial"/>
              </a:rPr>
              <a:t>,</a:t>
            </a:r>
            <a:r>
              <a:rPr sz="700" spc="-44" dirty="0">
                <a:solidFill>
                  <a:srgbClr val="36333B"/>
                </a:solidFill>
                <a:latin typeface="Arial"/>
                <a:cs typeface="Arial"/>
              </a:rPr>
              <a:t>7</a:t>
            </a: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476974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20"/>
              </a:spcBef>
            </a:pPr>
            <a:r>
              <a:rPr sz="700" spc="-38" dirty="0">
                <a:solidFill>
                  <a:srgbClr val="4D4659"/>
                </a:solidFill>
                <a:latin typeface="Arial"/>
                <a:cs typeface="Arial"/>
              </a:rPr>
              <a:t>4</a:t>
            </a:r>
            <a:r>
              <a:rPr sz="700" spc="-38" dirty="0">
                <a:solidFill>
                  <a:srgbClr val="626472"/>
                </a:solidFill>
                <a:latin typeface="Arial"/>
                <a:cs typeface="Arial"/>
              </a:rPr>
              <a:t>.</a:t>
            </a:r>
            <a:r>
              <a:rPr sz="700" spc="-38" dirty="0">
                <a:solidFill>
                  <a:srgbClr val="4D4659"/>
                </a:solidFill>
                <a:latin typeface="Arial"/>
                <a:cs typeface="Arial"/>
              </a:rPr>
              <a:t>8254480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275"/>
              </a:spcBef>
            </a:pP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5</a:t>
            </a:r>
            <a:r>
              <a:rPr sz="700" spc="-44" dirty="0">
                <a:solidFill>
                  <a:srgbClr val="6B709C"/>
                </a:solidFill>
                <a:latin typeface="Arial"/>
                <a:cs typeface="Arial"/>
              </a:rPr>
              <a:t>.</a:t>
            </a: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2704699</a:t>
            </a:r>
            <a:endParaRPr sz="700">
              <a:latin typeface="Arial"/>
              <a:cs typeface="Arial"/>
            </a:endParaRPr>
          </a:p>
          <a:p>
            <a:pPr marL="18796" marR="13334">
              <a:lnSpc>
                <a:spcPct val="95825"/>
              </a:lnSpc>
              <a:spcBef>
                <a:spcPts val="300"/>
              </a:spcBef>
            </a:pPr>
            <a:r>
              <a:rPr sz="700" spc="-44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44" dirty="0">
                <a:solidFill>
                  <a:srgbClr val="4F4887"/>
                </a:solidFill>
                <a:latin typeface="Arial"/>
                <a:cs typeface="Arial"/>
              </a:rPr>
              <a:t>.</a:t>
            </a: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5</a:t>
            </a:r>
            <a:r>
              <a:rPr sz="700" spc="-44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50820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2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3 7482305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55228" y="2783431"/>
            <a:ext cx="402175" cy="2900172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8795" marR="3459" algn="just">
              <a:lnSpc>
                <a:spcPct val="95825"/>
              </a:lnSpc>
            </a:pPr>
            <a:r>
              <a:rPr sz="700" spc="-47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7" dirty="0">
                <a:solidFill>
                  <a:srgbClr val="6B709C"/>
                </a:solidFill>
                <a:latin typeface="Arial"/>
                <a:cs typeface="Arial"/>
              </a:rPr>
              <a:t>,</a:t>
            </a:r>
            <a:r>
              <a:rPr sz="700" spc="-47" dirty="0">
                <a:solidFill>
                  <a:srgbClr val="4D4659"/>
                </a:solidFill>
                <a:latin typeface="Arial"/>
                <a:cs typeface="Arial"/>
              </a:rPr>
              <a:t>0049852</a:t>
            </a:r>
            <a:endParaRPr sz="700">
              <a:latin typeface="Arial"/>
              <a:cs typeface="Arial"/>
            </a:endParaRPr>
          </a:p>
          <a:p>
            <a:pPr marL="15747" marR="159957" indent="0" algn="just">
              <a:lnSpc>
                <a:spcPts val="804"/>
              </a:lnSpc>
              <a:spcBef>
                <a:spcPts val="300"/>
              </a:spcBef>
            </a:pPr>
            <a:r>
              <a:rPr sz="700" spc="-5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5" dirty="0">
                <a:solidFill>
                  <a:srgbClr val="482341"/>
                </a:solidFill>
                <a:latin typeface="Arial"/>
                <a:cs typeface="Arial"/>
              </a:rPr>
              <a:t>L</a:t>
            </a:r>
            <a:r>
              <a:rPr sz="700" spc="-5" dirty="0">
                <a:solidFill>
                  <a:srgbClr val="5D3456"/>
                </a:solidFill>
                <a:latin typeface="Arial"/>
                <a:cs typeface="Arial"/>
              </a:rPr>
              <a:t>L </a:t>
            </a:r>
            <a:endParaRPr sz="700">
              <a:latin typeface="Arial"/>
              <a:cs typeface="Arial"/>
            </a:endParaRPr>
          </a:p>
          <a:p>
            <a:pPr marL="15747" marR="159957" algn="just">
              <a:lnSpc>
                <a:spcPts val="804"/>
              </a:lnSpc>
              <a:spcBef>
                <a:spcPts val="299"/>
              </a:spcBef>
            </a:pPr>
            <a:r>
              <a:rPr sz="700" spc="-5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5" dirty="0">
                <a:solidFill>
                  <a:srgbClr val="482341"/>
                </a:solidFill>
                <a:latin typeface="Arial"/>
                <a:cs typeface="Arial"/>
              </a:rPr>
              <a:t>L</a:t>
            </a:r>
            <a:r>
              <a:rPr sz="700" spc="-5" dirty="0">
                <a:solidFill>
                  <a:srgbClr val="4D4659"/>
                </a:solidFill>
                <a:latin typeface="Arial"/>
                <a:cs typeface="Arial"/>
              </a:rPr>
              <a:t>L </a:t>
            </a:r>
            <a:endParaRPr sz="700">
              <a:latin typeface="Arial"/>
              <a:cs typeface="Arial"/>
            </a:endParaRPr>
          </a:p>
          <a:p>
            <a:pPr marL="15747" marR="159957" algn="just">
              <a:lnSpc>
                <a:spcPts val="804"/>
              </a:lnSpc>
              <a:spcBef>
                <a:spcPts val="299"/>
              </a:spcBef>
            </a:pPr>
            <a:r>
              <a:rPr sz="700" spc="-5" dirty="0">
                <a:solidFill>
                  <a:srgbClr val="5D3456"/>
                </a:solidFill>
                <a:latin typeface="Arial"/>
                <a:cs typeface="Arial"/>
              </a:rPr>
              <a:t>NULL </a:t>
            </a:r>
            <a:endParaRPr sz="700">
              <a:latin typeface="Arial"/>
              <a:cs typeface="Arial"/>
            </a:endParaRPr>
          </a:p>
          <a:p>
            <a:pPr marL="15747" marR="159957" algn="just">
              <a:lnSpc>
                <a:spcPts val="804"/>
              </a:lnSpc>
              <a:spcBef>
                <a:spcPts val="299"/>
              </a:spcBef>
            </a:pPr>
            <a:r>
              <a:rPr sz="700" spc="-37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37" dirty="0">
                <a:solidFill>
                  <a:srgbClr val="482341"/>
                </a:solidFill>
                <a:latin typeface="Arial"/>
                <a:cs typeface="Arial"/>
              </a:rPr>
              <a:t>L</a:t>
            </a:r>
            <a:r>
              <a:rPr sz="700" spc="-37" dirty="0">
                <a:solidFill>
                  <a:srgbClr val="4D4659"/>
                </a:solidFill>
                <a:latin typeface="Arial"/>
                <a:cs typeface="Arial"/>
              </a:rPr>
              <a:t>L </a:t>
            </a:r>
            <a:endParaRPr sz="700">
              <a:latin typeface="Arial"/>
              <a:cs typeface="Arial"/>
            </a:endParaRPr>
          </a:p>
          <a:p>
            <a:pPr marL="15747" marR="159957" algn="just">
              <a:lnSpc>
                <a:spcPts val="804"/>
              </a:lnSpc>
              <a:spcBef>
                <a:spcPts val="299"/>
              </a:spcBef>
            </a:pPr>
            <a:r>
              <a:rPr sz="700" spc="-37" dirty="0">
                <a:solidFill>
                  <a:srgbClr val="5D3456"/>
                </a:solidFill>
                <a:latin typeface="Arial"/>
                <a:cs typeface="Arial"/>
              </a:rPr>
              <a:t>NULL </a:t>
            </a:r>
            <a:endParaRPr sz="700">
              <a:latin typeface="Arial"/>
              <a:cs typeface="Arial"/>
            </a:endParaRPr>
          </a:p>
          <a:p>
            <a:pPr marL="15747" marR="159957" algn="just">
              <a:lnSpc>
                <a:spcPts val="804"/>
              </a:lnSpc>
              <a:spcBef>
                <a:spcPts val="299"/>
              </a:spcBef>
            </a:pP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NU</a:t>
            </a: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L</a:t>
            </a:r>
            <a:r>
              <a:rPr sz="700" spc="-7" dirty="0">
                <a:solidFill>
                  <a:srgbClr val="4D4659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  <a:p>
            <a:pPr marL="18795" marR="3459" algn="just">
              <a:lnSpc>
                <a:spcPct val="95825"/>
              </a:lnSpc>
              <a:spcBef>
                <a:spcPts val="304"/>
              </a:spcBef>
            </a:pPr>
            <a:r>
              <a:rPr sz="700" spc="-46" dirty="0">
                <a:solidFill>
                  <a:srgbClr val="426775"/>
                </a:solidFill>
                <a:latin typeface="Arial"/>
                <a:cs typeface="Arial"/>
              </a:rPr>
              <a:t>1.</a:t>
            </a:r>
            <a:r>
              <a:rPr sz="700" spc="-46" dirty="0">
                <a:solidFill>
                  <a:srgbClr val="5D3456"/>
                </a:solidFill>
                <a:latin typeface="Arial"/>
                <a:cs typeface="Arial"/>
              </a:rPr>
              <a:t>4</a:t>
            </a: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733878</a:t>
            </a:r>
            <a:endParaRPr sz="700">
              <a:latin typeface="Arial"/>
              <a:cs typeface="Arial"/>
            </a:endParaRPr>
          </a:p>
          <a:p>
            <a:pPr marL="15747" marR="161955" algn="just">
              <a:lnSpc>
                <a:spcPct val="95825"/>
              </a:lnSpc>
              <a:spcBef>
                <a:spcPts val="300"/>
              </a:spcBef>
            </a:pP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N</a:t>
            </a:r>
            <a:r>
              <a:rPr sz="700" spc="-7" dirty="0">
                <a:solidFill>
                  <a:srgbClr val="5D3456"/>
                </a:solidFill>
                <a:latin typeface="Arial"/>
                <a:cs typeface="Arial"/>
              </a:rPr>
              <a:t>U</a:t>
            </a:r>
            <a:r>
              <a:rPr sz="700" spc="-7" dirty="0">
                <a:solidFill>
                  <a:srgbClr val="482341"/>
                </a:solidFill>
                <a:latin typeface="Arial"/>
                <a:cs typeface="Arial"/>
              </a:rPr>
              <a:t>LL</a:t>
            </a:r>
            <a:endParaRPr sz="700">
              <a:latin typeface="Arial"/>
              <a:cs typeface="Arial"/>
            </a:endParaRPr>
          </a:p>
          <a:p>
            <a:pPr marL="18795" marR="3459" algn="just">
              <a:lnSpc>
                <a:spcPct val="95825"/>
              </a:lnSpc>
              <a:spcBef>
                <a:spcPts val="275"/>
              </a:spcBef>
            </a:pPr>
            <a:r>
              <a:rPr sz="700" spc="-46" dirty="0">
                <a:solidFill>
                  <a:srgbClr val="426775"/>
                </a:solidFill>
                <a:latin typeface="Arial"/>
                <a:cs typeface="Arial"/>
              </a:rPr>
              <a:t>1.</a:t>
            </a: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48035</a:t>
            </a:r>
            <a:r>
              <a:rPr sz="700" spc="-46" dirty="0">
                <a:solidFill>
                  <a:srgbClr val="36333B"/>
                </a:solidFill>
                <a:latin typeface="Arial"/>
                <a:cs typeface="Arial"/>
              </a:rPr>
              <a:t>7</a:t>
            </a:r>
            <a:r>
              <a:rPr sz="700" spc="-46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  <a:p>
            <a:pPr marL="12700" marR="3130" algn="just">
              <a:lnSpc>
                <a:spcPct val="95825"/>
              </a:lnSpc>
              <a:spcBef>
                <a:spcPts val="3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1" dirty="0">
                <a:solidFill>
                  <a:srgbClr val="6B709C"/>
                </a:solidFill>
                <a:latin typeface="Arial"/>
                <a:cs typeface="Arial"/>
              </a:rPr>
              <a:t>.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09675</a:t>
            </a:r>
            <a:r>
              <a:rPr sz="700" spc="-41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  <a:p>
            <a:pPr marL="15748" marR="164921" algn="just">
              <a:lnSpc>
                <a:spcPct val="95825"/>
              </a:lnSpc>
              <a:spcBef>
                <a:spcPts val="300"/>
              </a:spcBef>
            </a:pPr>
            <a:r>
              <a:rPr sz="700" spc="-37" dirty="0">
                <a:solidFill>
                  <a:srgbClr val="5D3456"/>
                </a:solidFill>
                <a:latin typeface="Arial"/>
                <a:cs typeface="Arial"/>
              </a:rPr>
              <a:t>NULL</a:t>
            </a:r>
            <a:endParaRPr sz="700">
              <a:latin typeface="Arial"/>
              <a:cs typeface="Arial"/>
            </a:endParaRPr>
          </a:p>
          <a:p>
            <a:pPr marL="12700" marR="1728" algn="just">
              <a:lnSpc>
                <a:spcPct val="95825"/>
              </a:lnSpc>
              <a:spcBef>
                <a:spcPts val="275"/>
              </a:spcBef>
            </a:pP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39" dirty="0">
                <a:solidFill>
                  <a:srgbClr val="626472"/>
                </a:solidFill>
                <a:latin typeface="Arial"/>
                <a:cs typeface="Arial"/>
              </a:rPr>
              <a:t>,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2604690</a:t>
            </a:r>
            <a:endParaRPr sz="700">
              <a:latin typeface="Arial"/>
              <a:cs typeface="Arial"/>
            </a:endParaRPr>
          </a:p>
          <a:p>
            <a:pPr marL="12700" marR="15734" algn="just">
              <a:lnSpc>
                <a:spcPct val="95825"/>
              </a:lnSpc>
              <a:spcBef>
                <a:spcPts val="320"/>
              </a:spcBef>
            </a:pPr>
            <a:r>
              <a:rPr sz="700" spc="-53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53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53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53" dirty="0">
                <a:solidFill>
                  <a:srgbClr val="4D4659"/>
                </a:solidFill>
                <a:latin typeface="Arial"/>
                <a:cs typeface="Arial"/>
              </a:rPr>
              <a:t>9</a:t>
            </a:r>
            <a:r>
              <a:rPr sz="700" spc="-53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53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53" dirty="0">
                <a:solidFill>
                  <a:srgbClr val="4D4659"/>
                </a:solidFill>
                <a:latin typeface="Arial"/>
                <a:cs typeface="Arial"/>
              </a:rPr>
              <a:t>76</a:t>
            </a:r>
            <a:r>
              <a:rPr sz="700" spc="-53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  <a:p>
            <a:pPr marL="12700" marR="3459" algn="just">
              <a:lnSpc>
                <a:spcPct val="95825"/>
              </a:lnSpc>
              <a:spcBef>
                <a:spcPts val="275"/>
              </a:spcBef>
            </a:pP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2" dirty="0">
                <a:solidFill>
                  <a:srgbClr val="6B709C"/>
                </a:solidFill>
                <a:latin typeface="Arial"/>
                <a:cs typeface="Arial"/>
              </a:rPr>
              <a:t>,</a:t>
            </a: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227</a:t>
            </a:r>
            <a:r>
              <a:rPr sz="700" spc="-42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2" dirty="0">
                <a:solidFill>
                  <a:srgbClr val="4D4659"/>
                </a:solidFill>
                <a:latin typeface="Arial"/>
                <a:cs typeface="Arial"/>
              </a:rPr>
              <a:t>483</a:t>
            </a:r>
            <a:endParaRPr sz="700">
              <a:latin typeface="Arial"/>
              <a:cs typeface="Arial"/>
            </a:endParaRPr>
          </a:p>
          <a:p>
            <a:pPr marL="12700" marR="3459" algn="just">
              <a:lnSpc>
                <a:spcPct val="95825"/>
              </a:lnSpc>
              <a:spcBef>
                <a:spcPts val="300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1" dirty="0">
                <a:solidFill>
                  <a:srgbClr val="8577A1"/>
                </a:solidFill>
                <a:latin typeface="Arial"/>
                <a:cs typeface="Arial"/>
              </a:rPr>
              <a:t>,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2237580</a:t>
            </a:r>
            <a:endParaRPr sz="700">
              <a:latin typeface="Arial"/>
              <a:cs typeface="Arial"/>
            </a:endParaRPr>
          </a:p>
          <a:p>
            <a:pPr marL="12700" marR="15734" algn="just">
              <a:lnSpc>
                <a:spcPct val="95825"/>
              </a:lnSpc>
              <a:spcBef>
                <a:spcPts val="300"/>
              </a:spcBef>
            </a:pPr>
            <a:r>
              <a:rPr sz="700" spc="-52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52" dirty="0">
                <a:solidFill>
                  <a:srgbClr val="626472"/>
                </a:solidFill>
                <a:latin typeface="Arial"/>
                <a:cs typeface="Arial"/>
              </a:rPr>
              <a:t>.</a:t>
            </a:r>
            <a:r>
              <a:rPr sz="700" spc="-52" dirty="0">
                <a:solidFill>
                  <a:srgbClr val="4D4659"/>
                </a:solidFill>
                <a:latin typeface="Arial"/>
                <a:cs typeface="Arial"/>
              </a:rPr>
              <a:t>28</a:t>
            </a:r>
            <a:r>
              <a:rPr sz="700" spc="-52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52" dirty="0">
                <a:solidFill>
                  <a:srgbClr val="4D4659"/>
                </a:solidFill>
                <a:latin typeface="Arial"/>
                <a:cs typeface="Arial"/>
              </a:rPr>
              <a:t>323</a:t>
            </a:r>
            <a:r>
              <a:rPr sz="700" spc="-52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ct val="95825"/>
              </a:lnSpc>
              <a:spcBef>
                <a:spcPts val="300"/>
              </a:spcBef>
            </a:pP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39" dirty="0">
                <a:solidFill>
                  <a:srgbClr val="6B709C"/>
                </a:solidFill>
                <a:latin typeface="Arial"/>
                <a:cs typeface="Arial"/>
              </a:rPr>
              <a:t>.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303</a:t>
            </a:r>
            <a:r>
              <a:rPr sz="700" spc="-39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9" dirty="0">
                <a:solidFill>
                  <a:srgbClr val="4D4659"/>
                </a:solidFill>
                <a:latin typeface="Arial"/>
                <a:cs typeface="Arial"/>
              </a:rPr>
              <a:t>607</a:t>
            </a:r>
            <a:endParaRPr sz="700">
              <a:latin typeface="Arial"/>
              <a:cs typeface="Arial"/>
            </a:endParaRPr>
          </a:p>
          <a:p>
            <a:pPr marL="12700" marR="3459" algn="just">
              <a:lnSpc>
                <a:spcPct val="95825"/>
              </a:lnSpc>
              <a:spcBef>
                <a:spcPts val="275"/>
              </a:spcBef>
            </a:pP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0</a:t>
            </a:r>
            <a:r>
              <a:rPr sz="700" spc="-41" dirty="0">
                <a:solidFill>
                  <a:srgbClr val="6B709C"/>
                </a:solidFill>
                <a:latin typeface="Arial"/>
                <a:cs typeface="Arial"/>
              </a:rPr>
              <a:t>,</a:t>
            </a:r>
            <a:r>
              <a:rPr sz="700" spc="-41" dirty="0">
                <a:solidFill>
                  <a:srgbClr val="4D4659"/>
                </a:solidFill>
                <a:latin typeface="Arial"/>
                <a:cs typeface="Arial"/>
              </a:rPr>
              <a:t>3883893</a:t>
            </a:r>
            <a:endParaRPr sz="700">
              <a:latin typeface="Arial"/>
              <a:cs typeface="Arial"/>
            </a:endParaRPr>
          </a:p>
          <a:p>
            <a:pPr marL="15748" marR="164921" algn="just">
              <a:lnSpc>
                <a:spcPct val="95825"/>
              </a:lnSpc>
              <a:spcBef>
                <a:spcPts val="320"/>
              </a:spcBef>
            </a:pPr>
            <a:r>
              <a:rPr sz="700" spc="-37" dirty="0">
                <a:solidFill>
                  <a:srgbClr val="5D3456"/>
                </a:solidFill>
                <a:latin typeface="Arial"/>
                <a:cs typeface="Arial"/>
              </a:rPr>
              <a:t>NULL</a:t>
            </a:r>
            <a:endParaRPr sz="700">
              <a:latin typeface="Arial"/>
              <a:cs typeface="Arial"/>
            </a:endParaRPr>
          </a:p>
          <a:p>
            <a:pPr marL="12700" marR="1728" algn="just">
              <a:lnSpc>
                <a:spcPct val="95825"/>
              </a:lnSpc>
              <a:spcBef>
                <a:spcPts val="200"/>
              </a:spcBef>
            </a:pPr>
            <a:r>
              <a:rPr sz="500" i="1" spc="-21" dirty="0">
                <a:solidFill>
                  <a:srgbClr val="4D4659"/>
                </a:solidFill>
                <a:latin typeface="Arial"/>
                <a:cs typeface="Arial"/>
              </a:rPr>
              <a:t>0 </a:t>
            </a:r>
            <a:r>
              <a:rPr sz="700" spc="-21" dirty="0">
                <a:solidFill>
                  <a:srgbClr val="4D4659"/>
                </a:solidFill>
                <a:latin typeface="Arial"/>
                <a:cs typeface="Arial"/>
              </a:rPr>
              <a:t>260469n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2260" y="2783431"/>
            <a:ext cx="516868" cy="2895144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 indent="0" algn="just">
              <a:lnSpc>
                <a:spcPts val="804"/>
              </a:lnSpc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482341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482341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36333B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1D1A1F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1D1A1F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p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36333B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482341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482341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36333B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482341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1D1A1F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82341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1D1A1F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36333B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482341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36333B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4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4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1D1A1F"/>
                </a:solidFill>
                <a:latin typeface="Arial"/>
                <a:cs typeface="Arial"/>
              </a:rPr>
              <a:t>-</a:t>
            </a:r>
            <a:r>
              <a:rPr sz="700" spc="-9" dirty="0">
                <a:solidFill>
                  <a:srgbClr val="482341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5D3456"/>
                </a:solidFill>
                <a:latin typeface="Arial"/>
                <a:cs typeface="Arial"/>
              </a:rPr>
              <a:t>h</a:t>
            </a:r>
            <a:r>
              <a:rPr sz="700" spc="-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4D4659"/>
                </a:solidFill>
                <a:latin typeface="Arial"/>
                <a:cs typeface="Arial"/>
              </a:rPr>
              <a:t>e 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ts val="804"/>
              </a:lnSpc>
              <a:spcBef>
                <a:spcPts val="296"/>
              </a:spcBef>
            </a:pPr>
            <a:r>
              <a:rPr sz="700" spc="-6" dirty="0">
                <a:solidFill>
                  <a:srgbClr val="4D4659"/>
                </a:solidFill>
                <a:latin typeface="Arial"/>
                <a:cs typeface="Arial"/>
              </a:rPr>
              <a:t>s</a:t>
            </a:r>
            <a:r>
              <a:rPr sz="700" spc="-6" dirty="0">
                <a:solidFill>
                  <a:srgbClr val="621F4D"/>
                </a:solidFill>
                <a:latin typeface="Arial"/>
                <a:cs typeface="Arial"/>
              </a:rPr>
              <a:t>i</a:t>
            </a:r>
            <a:r>
              <a:rPr sz="700" spc="-6" dirty="0">
                <a:solidFill>
                  <a:srgbClr val="5D3456"/>
                </a:solidFill>
                <a:latin typeface="Arial"/>
                <a:cs typeface="Arial"/>
              </a:rPr>
              <a:t>n</a:t>
            </a:r>
            <a:r>
              <a:rPr sz="700" spc="-6" dirty="0">
                <a:solidFill>
                  <a:srgbClr val="4D4659"/>
                </a:solidFill>
                <a:latin typeface="Arial"/>
                <a:cs typeface="Arial"/>
              </a:rPr>
              <a:t>g</a:t>
            </a:r>
            <a:r>
              <a:rPr sz="700" spc="-6" dirty="0">
                <a:solidFill>
                  <a:srgbClr val="753F6E"/>
                </a:solidFill>
                <a:latin typeface="Arial"/>
                <a:cs typeface="Arial"/>
              </a:rPr>
              <a:t>l</a:t>
            </a:r>
            <a:r>
              <a:rPr sz="700" spc="-6" dirty="0">
                <a:solidFill>
                  <a:srgbClr val="4D4659"/>
                </a:solidFill>
                <a:latin typeface="Arial"/>
                <a:cs typeface="Arial"/>
              </a:rPr>
              <a:t>e</a:t>
            </a:r>
            <a:r>
              <a:rPr sz="700" spc="-6" dirty="0">
                <a:solidFill>
                  <a:srgbClr val="1D1A1F"/>
                </a:solidFill>
                <a:latin typeface="Arial"/>
                <a:cs typeface="Arial"/>
              </a:rPr>
              <a:t>-</a:t>
            </a:r>
            <a:r>
              <a:rPr sz="700" spc="-6" dirty="0">
                <a:solidFill>
                  <a:srgbClr val="5D3456"/>
                </a:solidFill>
                <a:latin typeface="Arial"/>
                <a:cs typeface="Arial"/>
              </a:rPr>
              <a:t>p</a:t>
            </a:r>
            <a:r>
              <a:rPr sz="700" spc="-6" dirty="0">
                <a:solidFill>
                  <a:srgbClr val="621F4D"/>
                </a:solidFill>
                <a:latin typeface="Arial"/>
                <a:cs typeface="Arial"/>
              </a:rPr>
              <a:t>h</a:t>
            </a:r>
            <a:r>
              <a:rPr sz="700" spc="-6" dirty="0">
                <a:solidFill>
                  <a:srgbClr val="4D4659"/>
                </a:solidFill>
                <a:latin typeface="Arial"/>
                <a:cs typeface="Arial"/>
              </a:rPr>
              <a:t>ase</a:t>
            </a:r>
            <a:endParaRPr sz="700">
              <a:latin typeface="Arial"/>
              <a:cs typeface="Arial"/>
            </a:endParaRPr>
          </a:p>
          <a:p>
            <a:pPr marL="15748" marR="1657" algn="just">
              <a:lnSpc>
                <a:spcPts val="680"/>
              </a:lnSpc>
              <a:spcBef>
                <a:spcPts val="330"/>
              </a:spcBef>
            </a:pPr>
            <a:r>
              <a:rPr sz="600" spc="64" dirty="0">
                <a:solidFill>
                  <a:srgbClr val="4D4659"/>
                </a:solidFill>
                <a:latin typeface="Times New Roman"/>
                <a:cs typeface="Times New Roman"/>
              </a:rPr>
              <a:t>c</a:t>
            </a:r>
            <a:r>
              <a:rPr sz="600" spc="64" dirty="0">
                <a:solidFill>
                  <a:srgbClr val="621F4D"/>
                </a:solidFill>
                <a:latin typeface="Times New Roman"/>
                <a:cs typeface="Times New Roman"/>
              </a:rPr>
              <a:t>i</a:t>
            </a:r>
            <a:r>
              <a:rPr sz="600" spc="64" dirty="0">
                <a:solidFill>
                  <a:srgbClr val="5D3456"/>
                </a:solidFill>
                <a:latin typeface="Times New Roman"/>
                <a:cs typeface="Times New Roman"/>
              </a:rPr>
              <a:t>n</a:t>
            </a:r>
            <a:r>
              <a:rPr sz="600" spc="64" dirty="0">
                <a:solidFill>
                  <a:srgbClr val="4D4659"/>
                </a:solidFill>
                <a:latin typeface="Times New Roman"/>
                <a:cs typeface="Times New Roman"/>
              </a:rPr>
              <a:t>o</a:t>
            </a:r>
            <a:r>
              <a:rPr sz="600" spc="64" dirty="0">
                <a:solidFill>
                  <a:srgbClr val="753F6E"/>
                </a:solidFill>
                <a:latin typeface="Times New Roman"/>
                <a:cs typeface="Times New Roman"/>
              </a:rPr>
              <a:t>l</a:t>
            </a:r>
            <a:r>
              <a:rPr sz="600" spc="64" dirty="0">
                <a:solidFill>
                  <a:srgbClr val="4D4659"/>
                </a:solidFill>
                <a:latin typeface="Times New Roman"/>
                <a:cs typeface="Times New Roman"/>
              </a:rPr>
              <a:t>e</a:t>
            </a:r>
            <a:r>
              <a:rPr sz="600" spc="64" dirty="0">
                <a:solidFill>
                  <a:srgbClr val="1D1A1F"/>
                </a:solidFill>
                <a:latin typeface="Times New Roman"/>
                <a:cs typeface="Times New Roman"/>
              </a:rPr>
              <a:t>-</a:t>
            </a:r>
            <a:r>
              <a:rPr sz="600" spc="64" dirty="0">
                <a:solidFill>
                  <a:srgbClr val="4D4659"/>
                </a:solidFill>
                <a:latin typeface="Times New Roman"/>
                <a:cs typeface="Times New Roman"/>
              </a:rPr>
              <a:t>n</a:t>
            </a:r>
            <a:r>
              <a:rPr sz="600" spc="64" dirty="0">
                <a:solidFill>
                  <a:srgbClr val="5D3456"/>
                </a:solidFill>
                <a:latin typeface="Times New Roman"/>
                <a:cs typeface="Times New Roman"/>
              </a:rPr>
              <a:t>h</a:t>
            </a:r>
            <a:r>
              <a:rPr sz="600" spc="64" dirty="0">
                <a:solidFill>
                  <a:srgbClr val="4D4659"/>
                </a:solidFill>
                <a:latin typeface="Times New Roman"/>
                <a:cs typeface="Times New Roman"/>
              </a:rPr>
              <a:t>2cs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76636" y="2783431"/>
            <a:ext cx="713717" cy="2897124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 marR="520">
              <a:lnSpc>
                <a:spcPct val="95825"/>
              </a:lnSpc>
            </a:pP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2024-06</a:t>
            </a:r>
            <a:r>
              <a:rPr sz="700" spc="-33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24 2</a:t>
            </a:r>
            <a:r>
              <a:rPr sz="700" spc="-33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3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33" dirty="0">
                <a:solidFill>
                  <a:srgbClr val="626472"/>
                </a:solidFill>
                <a:latin typeface="Arial"/>
                <a:cs typeface="Arial"/>
              </a:rPr>
              <a:t>.</a:t>
            </a:r>
            <a:r>
              <a:rPr sz="700" spc="-33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2024-06</a:t>
            </a:r>
            <a:r>
              <a:rPr sz="700" spc="-14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4 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14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14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2024-06</a:t>
            </a:r>
            <a:r>
              <a:rPr sz="700" spc="-14" dirty="0">
                <a:solidFill>
                  <a:srgbClr val="626472"/>
                </a:solidFill>
                <a:latin typeface="Arial"/>
                <a:cs typeface="Arial"/>
              </a:rPr>
              <a:t>·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24 2</a:t>
            </a:r>
            <a:r>
              <a:rPr sz="700" spc="-14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14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520">
              <a:lnSpc>
                <a:spcPct val="95825"/>
              </a:lnSpc>
              <a:spcBef>
                <a:spcPts val="300"/>
              </a:spcBef>
            </a:pP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2024-06-24 2</a:t>
            </a:r>
            <a:r>
              <a:rPr sz="700" spc="-33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3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33" dirty="0">
                <a:solidFill>
                  <a:srgbClr val="8577A1"/>
                </a:solidFill>
                <a:latin typeface="Arial"/>
                <a:cs typeface="Arial"/>
              </a:rPr>
              <a:t>..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275"/>
              </a:spcBef>
            </a:pP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2024-06</a:t>
            </a:r>
            <a:r>
              <a:rPr sz="700" spc="-25" dirty="0">
                <a:solidFill>
                  <a:srgbClr val="1D1A1F"/>
                </a:solidFill>
                <a:latin typeface="Arial"/>
                <a:cs typeface="Arial"/>
              </a:rPr>
              <a:t>-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24 2</a:t>
            </a:r>
            <a:r>
              <a:rPr sz="700" spc="-25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2024-06</a:t>
            </a:r>
            <a:r>
              <a:rPr sz="700" spc="-14" dirty="0">
                <a:solidFill>
                  <a:srgbClr val="182A38"/>
                </a:solidFill>
                <a:latin typeface="Arial"/>
                <a:cs typeface="Arial"/>
              </a:rPr>
              <a:t>-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4 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14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14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20</a:t>
            </a:r>
            <a:r>
              <a:rPr sz="700" spc="-25" dirty="0">
                <a:solidFill>
                  <a:srgbClr val="36333B"/>
                </a:solidFill>
                <a:latin typeface="Arial"/>
                <a:cs typeface="Arial"/>
              </a:rPr>
              <a:t>2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4-06-</a:t>
            </a:r>
            <a:r>
              <a:rPr sz="700" spc="-25" dirty="0">
                <a:solidFill>
                  <a:srgbClr val="36333B"/>
                </a:solidFill>
                <a:latin typeface="Arial"/>
                <a:cs typeface="Arial"/>
              </a:rPr>
              <a:t>2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4 2</a:t>
            </a:r>
            <a:r>
              <a:rPr sz="700" spc="-25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202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4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-06</a:t>
            </a:r>
            <a:r>
              <a:rPr sz="700" spc="-14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14" dirty="0">
                <a:solidFill>
                  <a:srgbClr val="5D3456"/>
                </a:solidFill>
                <a:latin typeface="Arial"/>
                <a:cs typeface="Arial"/>
              </a:rPr>
              <a:t>4 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14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14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14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2024-06</a:t>
            </a:r>
            <a:r>
              <a:rPr sz="700" spc="-15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24 2</a:t>
            </a:r>
            <a:r>
              <a:rPr sz="700" spc="-15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15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1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300"/>
              </a:spcBef>
            </a:pP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202</a:t>
            </a:r>
            <a:r>
              <a:rPr sz="700" spc="-13" dirty="0">
                <a:solidFill>
                  <a:srgbClr val="5D3456"/>
                </a:solidFill>
                <a:latin typeface="Arial"/>
                <a:cs typeface="Arial"/>
              </a:rPr>
              <a:t>4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-06</a:t>
            </a:r>
            <a:r>
              <a:rPr sz="700" spc="-13" dirty="0">
                <a:solidFill>
                  <a:srgbClr val="626472"/>
                </a:solidFill>
                <a:latin typeface="Arial"/>
                <a:cs typeface="Arial"/>
              </a:rPr>
              <a:t>·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13" dirty="0">
                <a:solidFill>
                  <a:srgbClr val="5D3456"/>
                </a:solidFill>
                <a:latin typeface="Arial"/>
                <a:cs typeface="Arial"/>
              </a:rPr>
              <a:t>4 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13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13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13" dirty="0">
                <a:solidFill>
                  <a:srgbClr val="9785A5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2024-06</a:t>
            </a:r>
            <a:r>
              <a:rPr sz="700" spc="-25" dirty="0">
                <a:solidFill>
                  <a:srgbClr val="626472"/>
                </a:solidFill>
                <a:latin typeface="Arial"/>
                <a:cs typeface="Arial"/>
              </a:rPr>
              <a:t>·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24 22.00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520">
              <a:lnSpc>
                <a:spcPct val="95825"/>
              </a:lnSpc>
              <a:spcBef>
                <a:spcPts val="275"/>
              </a:spcBef>
            </a:pP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2024-06</a:t>
            </a:r>
            <a:r>
              <a:rPr sz="700" spc="-33" dirty="0">
                <a:solidFill>
                  <a:srgbClr val="182A38"/>
                </a:solidFill>
                <a:latin typeface="Arial"/>
                <a:cs typeface="Arial"/>
              </a:rPr>
              <a:t>-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33" dirty="0">
                <a:solidFill>
                  <a:srgbClr val="5D3456"/>
                </a:solidFill>
                <a:latin typeface="Arial"/>
                <a:cs typeface="Arial"/>
              </a:rPr>
              <a:t>4 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33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33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33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33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33" dirty="0">
                <a:solidFill>
                  <a:srgbClr val="9785A5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300"/>
              </a:spcBef>
            </a:pPr>
            <a:r>
              <a:rPr sz="700" spc="-23" dirty="0">
                <a:solidFill>
                  <a:srgbClr val="4D4659"/>
                </a:solidFill>
                <a:latin typeface="Arial"/>
                <a:cs typeface="Arial"/>
              </a:rPr>
              <a:t>2024-06</a:t>
            </a:r>
            <a:r>
              <a:rPr sz="700" spc="-23" dirty="0">
                <a:solidFill>
                  <a:srgbClr val="182A38"/>
                </a:solidFill>
                <a:latin typeface="Arial"/>
                <a:cs typeface="Arial"/>
              </a:rPr>
              <a:t>-</a:t>
            </a:r>
            <a:r>
              <a:rPr sz="700" spc="-23" dirty="0">
                <a:solidFill>
                  <a:srgbClr val="4D4659"/>
                </a:solidFill>
                <a:latin typeface="Arial"/>
                <a:cs typeface="Arial"/>
              </a:rPr>
              <a:t>24 2</a:t>
            </a:r>
            <a:r>
              <a:rPr sz="700" spc="-23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23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23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23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25" dirty="0">
                <a:solidFill>
                  <a:srgbClr val="5D3456"/>
                </a:solidFill>
                <a:latin typeface="Arial"/>
                <a:cs typeface="Arial"/>
              </a:rPr>
              <a:t>0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25" dirty="0">
                <a:solidFill>
                  <a:srgbClr val="482341"/>
                </a:solidFill>
                <a:latin typeface="Arial"/>
                <a:cs typeface="Arial"/>
              </a:rPr>
              <a:t>4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-06-2</a:t>
            </a:r>
            <a:r>
              <a:rPr sz="700" spc="-25" dirty="0">
                <a:solidFill>
                  <a:srgbClr val="5D3456"/>
                </a:solidFill>
                <a:latin typeface="Arial"/>
                <a:cs typeface="Arial"/>
              </a:rPr>
              <a:t>4 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25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2024-06-24 2</a:t>
            </a:r>
            <a:r>
              <a:rPr sz="700" spc="-25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24" dirty="0">
                <a:solidFill>
                  <a:srgbClr val="4D4659"/>
                </a:solidFill>
                <a:latin typeface="Arial"/>
                <a:cs typeface="Arial"/>
              </a:rPr>
              <a:t>2024-06</a:t>
            </a:r>
            <a:r>
              <a:rPr sz="700" spc="-24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24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24" dirty="0">
                <a:solidFill>
                  <a:srgbClr val="5D3456"/>
                </a:solidFill>
                <a:latin typeface="Arial"/>
                <a:cs typeface="Arial"/>
              </a:rPr>
              <a:t>4 </a:t>
            </a:r>
            <a:r>
              <a:rPr sz="700" spc="-24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24" dirty="0">
                <a:solidFill>
                  <a:srgbClr val="626472"/>
                </a:solidFill>
                <a:latin typeface="Arial"/>
                <a:cs typeface="Arial"/>
              </a:rPr>
              <a:t>1</a:t>
            </a:r>
            <a:r>
              <a:rPr sz="700" spc="-24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24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24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2024-06</a:t>
            </a:r>
            <a:r>
              <a:rPr sz="700" spc="-25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24 2</a:t>
            </a:r>
            <a:r>
              <a:rPr sz="700" spc="-25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2024-06</a:t>
            </a:r>
            <a:r>
              <a:rPr sz="700" spc="-25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25" dirty="0">
                <a:solidFill>
                  <a:srgbClr val="5D3456"/>
                </a:solidFill>
                <a:latin typeface="Arial"/>
                <a:cs typeface="Arial"/>
              </a:rPr>
              <a:t>4 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25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275"/>
              </a:spcBef>
            </a:pP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2024-06-24 2</a:t>
            </a:r>
            <a:r>
              <a:rPr sz="700" spc="-25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300"/>
              </a:spcBef>
            </a:pP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202</a:t>
            </a:r>
            <a:r>
              <a:rPr sz="700" spc="-25" dirty="0">
                <a:solidFill>
                  <a:srgbClr val="5D3456"/>
                </a:solidFill>
                <a:latin typeface="Arial"/>
                <a:cs typeface="Arial"/>
              </a:rPr>
              <a:t>4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-06</a:t>
            </a:r>
            <a:r>
              <a:rPr sz="700" spc="-25" dirty="0">
                <a:solidFill>
                  <a:srgbClr val="1D1A1F"/>
                </a:solidFill>
                <a:latin typeface="Arial"/>
                <a:cs typeface="Arial"/>
              </a:rPr>
              <a:t>-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24 2</a:t>
            </a:r>
            <a:r>
              <a:rPr sz="700" spc="-25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r>
              <a:rPr sz="700" spc="-25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r>
              <a:rPr sz="700" spc="-25" dirty="0">
                <a:solidFill>
                  <a:srgbClr val="8577A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5748" marR="13334">
              <a:lnSpc>
                <a:spcPct val="95825"/>
              </a:lnSpc>
              <a:spcBef>
                <a:spcPts val="200"/>
              </a:spcBef>
            </a:pP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202</a:t>
            </a:r>
            <a:r>
              <a:rPr sz="700" spc="-44" dirty="0">
                <a:solidFill>
                  <a:srgbClr val="36333B"/>
                </a:solidFill>
                <a:latin typeface="Arial"/>
                <a:cs typeface="Arial"/>
              </a:rPr>
              <a:t>4</a:t>
            </a: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-06</a:t>
            </a:r>
            <a:r>
              <a:rPr sz="700" spc="-44" dirty="0">
                <a:solidFill>
                  <a:srgbClr val="1D1A1F"/>
                </a:solidFill>
                <a:latin typeface="Arial"/>
                <a:cs typeface="Arial"/>
              </a:rPr>
              <a:t>-</a:t>
            </a: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44" dirty="0">
                <a:solidFill>
                  <a:srgbClr val="482341"/>
                </a:solidFill>
                <a:latin typeface="Arial"/>
                <a:cs typeface="Arial"/>
              </a:rPr>
              <a:t>4 </a:t>
            </a: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2</a:t>
            </a:r>
            <a:r>
              <a:rPr sz="700" spc="-44" dirty="0">
                <a:solidFill>
                  <a:srgbClr val="426775"/>
                </a:solidFill>
                <a:latin typeface="Arial"/>
                <a:cs typeface="Arial"/>
              </a:rPr>
              <a:t>1</a:t>
            </a:r>
            <a:r>
              <a:rPr sz="700" spc="-44" dirty="0">
                <a:solidFill>
                  <a:srgbClr val="8577A1"/>
                </a:solidFill>
                <a:latin typeface="Arial"/>
                <a:cs typeface="Arial"/>
              </a:rPr>
              <a:t>-</a:t>
            </a:r>
            <a:r>
              <a:rPr sz="700" spc="-44" dirty="0">
                <a:solidFill>
                  <a:srgbClr val="4D4659"/>
                </a:solidFill>
                <a:latin typeface="Arial"/>
                <a:cs typeface="Arial"/>
              </a:rPr>
              <a:t>59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17100" y="5417226"/>
            <a:ext cx="130809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179" dirty="0">
                <a:solidFill>
                  <a:srgbClr val="626472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44604" y="5474063"/>
            <a:ext cx="93503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-151" dirty="0">
                <a:solidFill>
                  <a:srgbClr val="626472"/>
                </a:solidFill>
                <a:latin typeface="Times New Roman"/>
                <a:cs typeface="Times New Roman"/>
              </a:rPr>
              <a:t>..,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44020" y="5654647"/>
            <a:ext cx="73978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30" dirty="0">
                <a:solidFill>
                  <a:srgbClr val="626472"/>
                </a:solidFill>
                <a:latin typeface="Arial"/>
                <a:cs typeface="Arial"/>
              </a:rPr>
              <a:t>&gt;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132" y="5959447"/>
            <a:ext cx="5034977" cy="242315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(est</a:t>
            </a:r>
            <a:r>
              <a:rPr sz="700" spc="-79" dirty="0">
                <a:solidFill>
                  <a:srgbClr val="626472"/>
                </a:solidFill>
                <a:latin typeface="Arial"/>
                <a:cs typeface="Arial"/>
              </a:rPr>
              <a:t>i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mation_peniod_label_en </a:t>
            </a:r>
            <a:r>
              <a:rPr sz="700" spc="-79" dirty="0">
                <a:solidFill>
                  <a:srgbClr val="4F4887"/>
                </a:solidFill>
                <a:latin typeface="Arial"/>
                <a:cs typeface="Arial"/>
              </a:rPr>
              <a:t>I</a:t>
            </a:r>
            <a:r>
              <a:rPr sz="700" spc="-79" dirty="0">
                <a:solidFill>
                  <a:srgbClr val="626472"/>
                </a:solidFill>
                <a:latin typeface="Arial"/>
                <a:cs typeface="Arial"/>
              </a:rPr>
              <a:t>N (20</a:t>
            </a:r>
            <a:r>
              <a:rPr sz="700" spc="-79" dirty="0">
                <a:solidFill>
                  <a:srgbClr val="621F4D"/>
                </a:solidFill>
                <a:latin typeface="Arial"/>
                <a:cs typeface="Arial"/>
              </a:rPr>
              <a:t>1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6-</a:t>
            </a:r>
            <a:r>
              <a:rPr sz="700" spc="-79" dirty="0">
                <a:solidFill>
                  <a:srgbClr val="626472"/>
                </a:solidFill>
                <a:latin typeface="Arial"/>
                <a:cs typeface="Arial"/>
              </a:rPr>
              <a:t>2020 (C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Z</a:t>
            </a:r>
            <a:r>
              <a:rPr sz="700" spc="-79" dirty="0">
                <a:solidFill>
                  <a:srgbClr val="626472"/>
                </a:solidFill>
                <a:latin typeface="Arial"/>
                <a:cs typeface="Arial"/>
              </a:rPr>
              <a:t>-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NF</a:t>
            </a:r>
            <a:r>
              <a:rPr sz="700" spc="-79" dirty="0">
                <a:solidFill>
                  <a:srgbClr val="4F4887"/>
                </a:solidFill>
                <a:latin typeface="Arial"/>
                <a:cs typeface="Arial"/>
              </a:rPr>
              <a:t>I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3</a:t>
            </a:r>
            <a:r>
              <a:rPr sz="700" spc="-79" dirty="0">
                <a:solidFill>
                  <a:srgbClr val="7E8082"/>
                </a:solidFill>
                <a:latin typeface="Arial"/>
                <a:cs typeface="Arial"/>
              </a:rPr>
              <a:t>)')) 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A</a:t>
            </a:r>
            <a:r>
              <a:rPr sz="700" spc="-79" dirty="0">
                <a:solidFill>
                  <a:srgbClr val="626472"/>
                </a:solidFill>
                <a:latin typeface="Arial"/>
                <a:cs typeface="Arial"/>
              </a:rPr>
              <a:t>N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D </a:t>
            </a:r>
            <a:r>
              <a:rPr sz="700" spc="-79" dirty="0">
                <a:solidFill>
                  <a:srgbClr val="626472"/>
                </a:solidFill>
                <a:latin typeface="Arial"/>
                <a:cs typeface="Arial"/>
              </a:rPr>
              <a:t>(n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umerator_</a:t>
            </a:r>
            <a:r>
              <a:rPr sz="700" spc="-79" dirty="0">
                <a:solidFill>
                  <a:srgbClr val="626472"/>
                </a:solidFill>
                <a:latin typeface="Arial"/>
                <a:cs typeface="Arial"/>
              </a:rPr>
              <a:t>v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anable_label_en </a:t>
            </a:r>
            <a:r>
              <a:rPr sz="700" spc="-79" dirty="0">
                <a:solidFill>
                  <a:srgbClr val="4F4887"/>
                </a:solidFill>
                <a:latin typeface="Arial"/>
                <a:cs typeface="Arial"/>
              </a:rPr>
              <a:t>I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N </a:t>
            </a:r>
            <a:r>
              <a:rPr sz="700" spc="-79" dirty="0">
                <a:solidFill>
                  <a:srgbClr val="626472"/>
                </a:solidFill>
                <a:latin typeface="Arial"/>
                <a:cs typeface="Arial"/>
              </a:rPr>
              <a:t>(yi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ng</a:t>
            </a:r>
            <a:r>
              <a:rPr sz="700" spc="-79" dirty="0">
                <a:solidFill>
                  <a:srgbClr val="8E6495"/>
                </a:solidFill>
                <a:latin typeface="Arial"/>
                <a:cs typeface="Arial"/>
              </a:rPr>
              <a:t>. 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dead</a:t>
            </a:r>
            <a:r>
              <a:rPr sz="700" spc="-79" dirty="0">
                <a:solidFill>
                  <a:srgbClr val="753F6E"/>
                </a:solidFill>
                <a:latin typeface="Arial"/>
                <a:cs typeface="Arial"/>
              </a:rPr>
              <a:t>, 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merchantable wood'</a:t>
            </a:r>
            <a:r>
              <a:rPr sz="700" spc="-79" dirty="0">
                <a:solidFill>
                  <a:srgbClr val="6B709C"/>
                </a:solidFill>
                <a:latin typeface="Arial"/>
                <a:cs typeface="Arial"/>
              </a:rPr>
              <a:t>, </a:t>
            </a:r>
            <a:r>
              <a:rPr sz="700" spc="-79" dirty="0">
                <a:solidFill>
                  <a:srgbClr val="7E8082"/>
                </a:solidFill>
                <a:latin typeface="Arial"/>
                <a:cs typeface="Arial"/>
              </a:rPr>
              <a:t>'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sta</a:t>
            </a:r>
            <a:r>
              <a:rPr sz="700" spc="-79" dirty="0">
                <a:solidFill>
                  <a:srgbClr val="4F4887"/>
                </a:solidFill>
                <a:latin typeface="Arial"/>
                <a:cs typeface="Arial"/>
              </a:rPr>
              <a:t>n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ding dead stem or torso</a:t>
            </a:r>
            <a:r>
              <a:rPr sz="700" spc="-79" dirty="0">
                <a:solidFill>
                  <a:srgbClr val="7E8082"/>
                </a:solidFill>
                <a:latin typeface="Arial"/>
                <a:cs typeface="Arial"/>
              </a:rPr>
              <a:t>'</a:t>
            </a:r>
            <a:r>
              <a:rPr sz="700" spc="-79" dirty="0">
                <a:solidFill>
                  <a:srgbClr val="753F6E"/>
                </a:solidFill>
                <a:latin typeface="Arial"/>
                <a:cs typeface="Arial"/>
              </a:rPr>
              <a:t>, </a:t>
            </a:r>
            <a:r>
              <a:rPr sz="700" spc="-79" dirty="0">
                <a:solidFill>
                  <a:srgbClr val="909EA3"/>
                </a:solidFill>
                <a:latin typeface="Arial"/>
                <a:cs typeface="Arial"/>
              </a:rPr>
              <a:t>'</a:t>
            </a:r>
            <a:r>
              <a:rPr sz="700" spc="-79" dirty="0">
                <a:solidFill>
                  <a:srgbClr val="4D4659"/>
                </a:solidFill>
                <a:latin typeface="Arial"/>
                <a:cs typeface="Arial"/>
              </a:rPr>
              <a:t>stump</a:t>
            </a:r>
            <a:r>
              <a:rPr sz="700" spc="-79" dirty="0">
                <a:solidFill>
                  <a:srgbClr val="7E8082"/>
                </a:solidFill>
                <a:latin typeface="Arial"/>
                <a:cs typeface="Arial"/>
              </a:rPr>
              <a:t>'))</a:t>
            </a:r>
            <a:endParaRPr sz="700">
              <a:latin typeface="Arial"/>
              <a:cs typeface="Arial"/>
            </a:endParaRPr>
          </a:p>
          <a:p>
            <a:pPr marL="12700" marR="13335">
              <a:lnSpc>
                <a:spcPct val="95825"/>
              </a:lnSpc>
              <a:spcBef>
                <a:spcPts val="200"/>
              </a:spcBef>
            </a:pPr>
            <a:r>
              <a:rPr sz="700" spc="-80" dirty="0">
                <a:solidFill>
                  <a:srgbClr val="4D4659"/>
                </a:solidFill>
                <a:latin typeface="Arial"/>
                <a:cs typeface="Arial"/>
              </a:rPr>
              <a:t>69 est</a:t>
            </a:r>
            <a:r>
              <a:rPr sz="700" spc="-80" dirty="0">
                <a:solidFill>
                  <a:srgbClr val="9785A5"/>
                </a:solidFill>
                <a:latin typeface="Arial"/>
                <a:cs typeface="Arial"/>
              </a:rPr>
              <a:t>i</a:t>
            </a:r>
            <a:r>
              <a:rPr sz="700" spc="-80" dirty="0">
                <a:solidFill>
                  <a:srgbClr val="4D4659"/>
                </a:solidFill>
                <a:latin typeface="Arial"/>
                <a:cs typeface="Arial"/>
              </a:rPr>
              <a:t>mates are selected</a:t>
            </a:r>
            <a:r>
              <a:rPr sz="700" spc="-80" dirty="0">
                <a:solidFill>
                  <a:srgbClr val="8E6495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66068" y="6347690"/>
            <a:ext cx="319913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-2" dirty="0">
                <a:solidFill>
                  <a:srgbClr val="482341"/>
                </a:solidFill>
                <a:latin typeface="Arial"/>
                <a:cs typeface="Arial"/>
              </a:rPr>
              <a:t>P</a:t>
            </a:r>
            <a:r>
              <a:rPr sz="600" spc="-2" dirty="0">
                <a:solidFill>
                  <a:srgbClr val="492B64"/>
                </a:solidFill>
                <a:latin typeface="Arial"/>
                <a:cs typeface="Arial"/>
              </a:rPr>
              <a:t>r</a:t>
            </a:r>
            <a:r>
              <a:rPr sz="600" spc="-2" dirty="0">
                <a:solidFill>
                  <a:srgbClr val="4D4659"/>
                </a:solidFill>
                <a:latin typeface="Arial"/>
                <a:cs typeface="Arial"/>
              </a:rPr>
              <a:t>ev</a:t>
            </a:r>
            <a:r>
              <a:rPr sz="600" spc="-2" dirty="0">
                <a:solidFill>
                  <a:srgbClr val="753F6E"/>
                </a:solidFill>
                <a:latin typeface="Arial"/>
                <a:cs typeface="Arial"/>
              </a:rPr>
              <a:t>i</a:t>
            </a:r>
            <a:r>
              <a:rPr sz="600" spc="-2" dirty="0">
                <a:solidFill>
                  <a:srgbClr val="4D4659"/>
                </a:solidFill>
                <a:latin typeface="Arial"/>
                <a:cs typeface="Arial"/>
              </a:rPr>
              <a:t>ous</a:t>
            </a:r>
            <a:endParaRPr sz="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404" y="6602575"/>
            <a:ext cx="374922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18" dirty="0">
                <a:solidFill>
                  <a:srgbClr val="2D1DD8"/>
                </a:solidFill>
                <a:latin typeface="Arial"/>
                <a:cs typeface="Arial"/>
              </a:rPr>
              <a:t>EUPL </a:t>
            </a:r>
            <a:r>
              <a:rPr sz="600" i="1" spc="-28" dirty="0">
                <a:solidFill>
                  <a:srgbClr val="3449C6"/>
                </a:solidFill>
                <a:latin typeface="Times New Roman"/>
                <a:cs typeface="Times New Roman"/>
              </a:rPr>
              <a:t>v</a:t>
            </a:r>
            <a:r>
              <a:rPr sz="600" i="1" spc="-28" dirty="0">
                <a:solidFill>
                  <a:srgbClr val="5244C1"/>
                </a:solidFill>
                <a:latin typeface="Times New Roman"/>
                <a:cs typeface="Times New Roman"/>
              </a:rPr>
              <a:t>.  </a:t>
            </a:r>
            <a:r>
              <a:rPr sz="700" spc="-118" dirty="0">
                <a:solidFill>
                  <a:srgbClr val="2D1DD8"/>
                </a:solidFill>
                <a:latin typeface="Arial"/>
                <a:cs typeface="Arial"/>
              </a:rPr>
              <a:t>1</a:t>
            </a:r>
            <a:r>
              <a:rPr sz="700" spc="-118" dirty="0">
                <a:solidFill>
                  <a:srgbClr val="5244C1"/>
                </a:solidFill>
                <a:latin typeface="Arial"/>
                <a:cs typeface="Arial"/>
              </a:rPr>
              <a:t>.</a:t>
            </a:r>
            <a:r>
              <a:rPr sz="700" spc="-118" dirty="0">
                <a:solidFill>
                  <a:srgbClr val="2B38D4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1987276" y="135220"/>
            <a:ext cx="104846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b="1" spc="14" dirty="0">
                <a:solidFill>
                  <a:srgbClr val="524B5B"/>
                </a:solidFill>
                <a:latin typeface="Times New Roman"/>
                <a:cs typeface="Times New Roman"/>
              </a:rPr>
              <a:t>X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0" y="140815"/>
            <a:ext cx="569928" cy="114801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30" dirty="0">
                <a:solidFill>
                  <a:srgbClr val="4F8A44"/>
                </a:solidFill>
                <a:latin typeface="Arial"/>
                <a:cs typeface="Arial"/>
              </a:rPr>
              <a:t>4,  </a:t>
            </a:r>
            <a:r>
              <a:rPr sz="700" spc="-52" dirty="0">
                <a:solidFill>
                  <a:srgbClr val="603156"/>
                </a:solidFill>
                <a:latin typeface="Times New Roman"/>
                <a:cs typeface="Times New Roman"/>
              </a:rPr>
              <a:t>FI</a:t>
            </a:r>
            <a:r>
              <a:rPr sz="700" spc="-52" dirty="0">
                <a:solidFill>
                  <a:srgbClr val="42243F"/>
                </a:solidFill>
                <a:latin typeface="Times New Roman"/>
                <a:cs typeface="Times New Roman"/>
              </a:rPr>
              <a:t>E</a:t>
            </a:r>
            <a:r>
              <a:rPr sz="700" spc="-52" dirty="0">
                <a:solidFill>
                  <a:srgbClr val="524B5B"/>
                </a:solidFill>
                <a:latin typeface="Times New Roman"/>
                <a:cs typeface="Times New Roman"/>
              </a:rPr>
              <a:t>S</a:t>
            </a:r>
            <a:r>
              <a:rPr sz="700" spc="-52" dirty="0">
                <a:solidFill>
                  <a:srgbClr val="603156"/>
                </a:solidFill>
                <a:latin typeface="Times New Roman"/>
                <a:cs typeface="Times New Roman"/>
              </a:rPr>
              <a:t>T</a:t>
            </a:r>
            <a:r>
              <a:rPr sz="700" spc="-52" dirty="0">
                <a:solidFill>
                  <a:srgbClr val="524B5B"/>
                </a:solidFill>
                <a:latin typeface="Times New Roman"/>
                <a:cs typeface="Times New Roman"/>
              </a:rPr>
              <a:t>A </a:t>
            </a:r>
            <a:r>
              <a:rPr sz="700" spc="-30" dirty="0">
                <a:solidFill>
                  <a:srgbClr val="524B5B"/>
                </a:solidFill>
                <a:latin typeface="Arial"/>
                <a:cs typeface="Arial"/>
              </a:rPr>
              <a:t>G</a:t>
            </a:r>
            <a:r>
              <a:rPr sz="700" spc="-30" dirty="0">
                <a:solidFill>
                  <a:srgbClr val="603156"/>
                </a:solidFill>
                <a:latin typeface="Arial"/>
                <a:cs typeface="Arial"/>
              </a:rPr>
              <a:t>UI</a:t>
            </a:r>
            <a:endParaRPr sz="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694668" y="138268"/>
            <a:ext cx="103631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160" dirty="0">
                <a:solidFill>
                  <a:srgbClr val="1F1C21"/>
                </a:solidFill>
                <a:latin typeface="Times New Roman"/>
                <a:cs typeface="Times New Roman"/>
              </a:rPr>
              <a:t>b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502644" y="219496"/>
            <a:ext cx="731939" cy="342899"/>
          </a:xfrm>
          <a:prstGeom prst="rect">
            <a:avLst/>
          </a:prstGeom>
        </p:spPr>
        <p:txBody>
          <a:bodyPr wrap="square" lIns="0" tIns="16827" rIns="0" bIns="0" rtlCol="0">
            <a:noAutofit/>
          </a:bodyPr>
          <a:lstStyle/>
          <a:p>
            <a:pPr marL="12700">
              <a:lnSpc>
                <a:spcPts val="2650"/>
              </a:lnSpc>
            </a:pPr>
            <a:r>
              <a:rPr sz="2500" b="1" spc="47" dirty="0">
                <a:solidFill>
                  <a:srgbClr val="2F759E"/>
                </a:solidFill>
                <a:latin typeface="Times New Roman"/>
                <a:cs typeface="Times New Roman"/>
              </a:rPr>
              <a:t>[0</a:t>
            </a:r>
            <a:r>
              <a:rPr sz="2500" b="1" spc="47" dirty="0">
                <a:solidFill>
                  <a:srgbClr val="504236"/>
                </a:solidFill>
                <a:latin typeface="Times New Roman"/>
                <a:cs typeface="Times New Roman"/>
              </a:rPr>
              <a:t>E3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65452" y="284400"/>
            <a:ext cx="111805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363" dirty="0">
                <a:solidFill>
                  <a:srgbClr val="1F1C21"/>
                </a:solidFill>
                <a:latin typeface="Arial"/>
                <a:cs typeface="Arial"/>
              </a:rPr>
              <a:t>I</a:t>
            </a:r>
            <a:r>
              <a:rPr sz="2000" spc="-363" dirty="0">
                <a:solidFill>
                  <a:srgbClr val="040504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49956" y="284400"/>
            <a:ext cx="111805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363" dirty="0">
                <a:solidFill>
                  <a:srgbClr val="1F1C21"/>
                </a:solidFill>
                <a:latin typeface="Arial"/>
                <a:cs typeface="Arial"/>
              </a:rPr>
              <a:t>I</a:t>
            </a:r>
            <a:r>
              <a:rPr sz="2000" spc="-363" dirty="0">
                <a:solidFill>
                  <a:srgbClr val="040504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4292" y="361418"/>
            <a:ext cx="444455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-16" dirty="0">
                <a:solidFill>
                  <a:srgbClr val="48384D"/>
                </a:solidFill>
                <a:latin typeface="Arial"/>
                <a:cs typeface="Arial"/>
              </a:rPr>
              <a:t>F</a:t>
            </a:r>
            <a:r>
              <a:rPr sz="600" spc="-16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600" spc="-16" dirty="0">
                <a:solidFill>
                  <a:srgbClr val="42243F"/>
                </a:solidFill>
                <a:latin typeface="Arial"/>
                <a:cs typeface="Arial"/>
              </a:rPr>
              <a:t>E</a:t>
            </a:r>
            <a:r>
              <a:rPr sz="600" spc="-16" dirty="0">
                <a:solidFill>
                  <a:srgbClr val="603156"/>
                </a:solidFill>
                <a:latin typeface="Arial"/>
                <a:cs typeface="Arial"/>
              </a:rPr>
              <a:t>LD D</a:t>
            </a:r>
            <a:r>
              <a:rPr sz="600" spc="-16" dirty="0">
                <a:solidFill>
                  <a:srgbClr val="524B5B"/>
                </a:solidFill>
                <a:latin typeface="Arial"/>
                <a:cs typeface="Arial"/>
              </a:rPr>
              <a:t>A</a:t>
            </a:r>
            <a:r>
              <a:rPr sz="600" spc="-16" dirty="0">
                <a:solidFill>
                  <a:srgbClr val="42243F"/>
                </a:solidFill>
                <a:latin typeface="Arial"/>
                <a:cs typeface="Arial"/>
              </a:rPr>
              <a:t>T</a:t>
            </a:r>
            <a:r>
              <a:rPr sz="600" spc="-16" dirty="0">
                <a:solidFill>
                  <a:srgbClr val="524B5B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91260" y="361418"/>
            <a:ext cx="632951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-24" dirty="0">
                <a:solidFill>
                  <a:srgbClr val="2D312D"/>
                </a:solidFill>
                <a:latin typeface="Arial"/>
                <a:cs typeface="Arial"/>
              </a:rPr>
              <a:t>DA</a:t>
            </a:r>
            <a:r>
              <a:rPr sz="600" b="1" spc="-24" dirty="0">
                <a:solidFill>
                  <a:srgbClr val="1F1C21"/>
                </a:solidFill>
                <a:latin typeface="Arial"/>
                <a:cs typeface="Arial"/>
              </a:rPr>
              <a:t>T</a:t>
            </a:r>
            <a:r>
              <a:rPr sz="600" b="1" spc="-24" dirty="0">
                <a:solidFill>
                  <a:srgbClr val="2D312D"/>
                </a:solidFill>
                <a:latin typeface="Arial"/>
                <a:cs typeface="Arial"/>
              </a:rPr>
              <a:t>A TRA</a:t>
            </a:r>
            <a:r>
              <a:rPr sz="600" b="1" spc="-24" dirty="0">
                <a:solidFill>
                  <a:srgbClr val="42243F"/>
                </a:solidFill>
                <a:latin typeface="Arial"/>
                <a:cs typeface="Arial"/>
              </a:rPr>
              <a:t>N</a:t>
            </a:r>
            <a:r>
              <a:rPr sz="600" b="1" spc="-24" dirty="0">
                <a:solidFill>
                  <a:srgbClr val="2D312D"/>
                </a:solidFill>
                <a:latin typeface="Arial"/>
                <a:cs typeface="Arial"/>
              </a:rPr>
              <a:t>SF</a:t>
            </a:r>
            <a:r>
              <a:rPr sz="600" b="1" spc="-24" dirty="0">
                <a:solidFill>
                  <a:srgbClr val="1F1C21"/>
                </a:solidFill>
                <a:latin typeface="Arial"/>
                <a:cs typeface="Arial"/>
              </a:rPr>
              <a:t>ER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12924" y="361418"/>
            <a:ext cx="358973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-10" dirty="0">
                <a:solidFill>
                  <a:srgbClr val="2D312D"/>
                </a:solidFill>
                <a:latin typeface="Arial"/>
                <a:cs typeface="Arial"/>
              </a:rPr>
              <a:t>G</a:t>
            </a:r>
            <a:r>
              <a:rPr sz="600" b="1" spc="-10" dirty="0">
                <a:solidFill>
                  <a:srgbClr val="42243F"/>
                </a:solidFill>
                <a:latin typeface="Arial"/>
                <a:cs typeface="Arial"/>
              </a:rPr>
              <a:t>I</a:t>
            </a:r>
            <a:r>
              <a:rPr sz="600" b="1" spc="-10" dirty="0">
                <a:solidFill>
                  <a:srgbClr val="2D312D"/>
                </a:solidFill>
                <a:latin typeface="Arial"/>
                <a:cs typeface="Arial"/>
              </a:rPr>
              <a:t>SDA</a:t>
            </a:r>
            <a:r>
              <a:rPr sz="600" b="1" spc="-10" dirty="0">
                <a:solidFill>
                  <a:srgbClr val="1F1C21"/>
                </a:solidFill>
                <a:latin typeface="Arial"/>
                <a:cs typeface="Arial"/>
              </a:rPr>
              <a:t>T</a:t>
            </a:r>
            <a:r>
              <a:rPr sz="600" b="1" spc="-10" dirty="0">
                <a:solidFill>
                  <a:srgbClr val="2D312D"/>
                </a:solidFill>
                <a:latin typeface="Arial"/>
                <a:cs typeface="Arial"/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54756" y="361418"/>
            <a:ext cx="443945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-15" dirty="0">
                <a:solidFill>
                  <a:srgbClr val="1F1C21"/>
                </a:solidFill>
                <a:latin typeface="Arial"/>
                <a:cs typeface="Arial"/>
              </a:rPr>
              <a:t>E</a:t>
            </a:r>
            <a:r>
              <a:rPr sz="600" b="1" spc="-15" dirty="0">
                <a:solidFill>
                  <a:srgbClr val="2D312D"/>
                </a:solidFill>
                <a:latin typeface="Arial"/>
                <a:cs typeface="Arial"/>
              </a:rPr>
              <a:t>S</a:t>
            </a:r>
            <a:r>
              <a:rPr sz="600" b="1" spc="-15" dirty="0">
                <a:solidFill>
                  <a:srgbClr val="1F1C21"/>
                </a:solidFill>
                <a:latin typeface="Arial"/>
                <a:cs typeface="Arial"/>
              </a:rPr>
              <a:t>TI</a:t>
            </a:r>
            <a:r>
              <a:rPr sz="600" b="1" spc="-15" dirty="0">
                <a:solidFill>
                  <a:srgbClr val="2D312D"/>
                </a:solidFill>
                <a:latin typeface="Arial"/>
                <a:cs typeface="Arial"/>
              </a:rPr>
              <a:t>MA</a:t>
            </a:r>
            <a:r>
              <a:rPr sz="600" b="1" spc="-15" dirty="0">
                <a:solidFill>
                  <a:srgbClr val="1F1C21"/>
                </a:solidFill>
                <a:latin typeface="Arial"/>
                <a:cs typeface="Arial"/>
              </a:rPr>
              <a:t>TE</a:t>
            </a:r>
            <a:r>
              <a:rPr sz="600" b="1" spc="-15" dirty="0">
                <a:solidFill>
                  <a:srgbClr val="2D312D"/>
                </a:solidFill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83996" y="424279"/>
            <a:ext cx="85773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203" dirty="0">
                <a:solidFill>
                  <a:srgbClr val="1F1C21"/>
                </a:solidFill>
                <a:latin typeface="Arial"/>
                <a:cs typeface="Arial"/>
              </a:rPr>
              <a:t>1</a:t>
            </a:r>
            <a:r>
              <a:rPr sz="700" spc="-203" dirty="0">
                <a:solidFill>
                  <a:srgbClr val="040504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7508" y="605687"/>
            <a:ext cx="322634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17" dirty="0">
                <a:solidFill>
                  <a:srgbClr val="48384D"/>
                </a:solidFill>
                <a:latin typeface="Times New Roman"/>
                <a:cs typeface="Times New Roman"/>
              </a:rPr>
              <a:t>D</a:t>
            </a:r>
            <a:r>
              <a:rPr sz="600" spc="17" dirty="0">
                <a:solidFill>
                  <a:srgbClr val="524B5B"/>
                </a:solidFill>
                <a:latin typeface="Times New Roman"/>
                <a:cs typeface="Times New Roman"/>
              </a:rPr>
              <a:t>a</a:t>
            </a:r>
            <a:r>
              <a:rPr sz="600" spc="17" dirty="0">
                <a:solidFill>
                  <a:srgbClr val="48384D"/>
                </a:solidFill>
                <a:latin typeface="Times New Roman"/>
                <a:cs typeface="Times New Roman"/>
              </a:rPr>
              <a:t>ta</a:t>
            </a:r>
            <a:r>
              <a:rPr sz="600" spc="17" dirty="0">
                <a:solidFill>
                  <a:srgbClr val="603156"/>
                </a:solidFill>
                <a:latin typeface="Times New Roman"/>
                <a:cs typeface="Times New Roman"/>
              </a:rPr>
              <a:t>b</a:t>
            </a:r>
            <a:r>
              <a:rPr sz="600" spc="17" dirty="0">
                <a:solidFill>
                  <a:srgbClr val="48384D"/>
                </a:solidFill>
                <a:latin typeface="Times New Roman"/>
                <a:cs typeface="Times New Roman"/>
              </a:rPr>
              <a:t>a</a:t>
            </a:r>
            <a:r>
              <a:rPr sz="600" spc="17" dirty="0">
                <a:solidFill>
                  <a:srgbClr val="524B5B"/>
                </a:solidFill>
                <a:latin typeface="Times New Roman"/>
                <a:cs typeface="Times New Roman"/>
              </a:rPr>
              <a:t>s</a:t>
            </a:r>
            <a:r>
              <a:rPr sz="600" spc="17" dirty="0">
                <a:solidFill>
                  <a:srgbClr val="48384D"/>
                </a:solidFill>
                <a:latin typeface="Times New Roman"/>
                <a:cs typeface="Times New Roman"/>
              </a:rPr>
              <a:t>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3604" y="771751"/>
            <a:ext cx="1380762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b="1" spc="10" dirty="0">
                <a:solidFill>
                  <a:srgbClr val="1A75CF"/>
                </a:solidFill>
                <a:latin typeface="Arial"/>
                <a:cs typeface="Arial"/>
              </a:rPr>
              <a:t>Selection of the target variable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2268" y="966823"/>
            <a:ext cx="1383669" cy="272796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1" dirty="0">
                <a:solidFill>
                  <a:srgbClr val="4F87D6"/>
                </a:solidFill>
                <a:latin typeface="Arial"/>
                <a:cs typeface="Arial"/>
              </a:rPr>
              <a:t>Se</a:t>
            </a:r>
            <a:r>
              <a:rPr sz="700" spc="-11" dirty="0">
                <a:solidFill>
                  <a:srgbClr val="6479D4"/>
                </a:solidFill>
                <a:latin typeface="Arial"/>
                <a:cs typeface="Arial"/>
              </a:rPr>
              <a:t>l</a:t>
            </a:r>
            <a:r>
              <a:rPr sz="700" spc="-11" dirty="0">
                <a:solidFill>
                  <a:srgbClr val="4F87D6"/>
                </a:solidFill>
                <a:latin typeface="Arial"/>
                <a:cs typeface="Arial"/>
              </a:rPr>
              <a:t>ected </a:t>
            </a:r>
            <a:r>
              <a:rPr sz="700" spc="-11" dirty="0">
                <a:solidFill>
                  <a:srgbClr val="6479D4"/>
                </a:solidFill>
                <a:latin typeface="Arial"/>
                <a:cs typeface="Arial"/>
              </a:rPr>
              <a:t>l</a:t>
            </a:r>
            <a:r>
              <a:rPr sz="700" spc="-11" dirty="0">
                <a:solidFill>
                  <a:srgbClr val="4F87D6"/>
                </a:solidFill>
                <a:latin typeface="Arial"/>
                <a:cs typeface="Arial"/>
              </a:rPr>
              <a:t>oca</a:t>
            </a:r>
            <a:r>
              <a:rPr sz="700" spc="-11" dirty="0">
                <a:solidFill>
                  <a:srgbClr val="6479D4"/>
                </a:solidFill>
                <a:latin typeface="Arial"/>
                <a:cs typeface="Arial"/>
              </a:rPr>
              <a:t>l </a:t>
            </a:r>
            <a:r>
              <a:rPr sz="700" spc="-11" dirty="0">
                <a:solidFill>
                  <a:srgbClr val="4F87D6"/>
                </a:solidFill>
                <a:latin typeface="Arial"/>
                <a:cs typeface="Arial"/>
              </a:rPr>
              <a:t>de</a:t>
            </a:r>
            <a:r>
              <a:rPr sz="700" spc="-11" dirty="0">
                <a:solidFill>
                  <a:srgbClr val="6479D4"/>
                </a:solidFill>
                <a:latin typeface="Arial"/>
                <a:cs typeface="Arial"/>
              </a:rPr>
              <a:t>n</a:t>
            </a:r>
            <a:r>
              <a:rPr sz="700" spc="-11" dirty="0">
                <a:solidFill>
                  <a:srgbClr val="4F87D6"/>
                </a:solidFill>
                <a:latin typeface="Arial"/>
                <a:cs typeface="Arial"/>
              </a:rPr>
              <a:t>s</a:t>
            </a:r>
            <a:r>
              <a:rPr sz="700" spc="-11" dirty="0">
                <a:solidFill>
                  <a:srgbClr val="6479D4"/>
                </a:solidFill>
                <a:latin typeface="Arial"/>
                <a:cs typeface="Arial"/>
              </a:rPr>
              <a:t>i</a:t>
            </a:r>
            <a:r>
              <a:rPr sz="700" spc="-11" dirty="0">
                <a:solidFill>
                  <a:srgbClr val="4F87D6"/>
                </a:solidFill>
                <a:latin typeface="Arial"/>
                <a:cs typeface="Arial"/>
              </a:rPr>
              <a:t>ty ob</a:t>
            </a:r>
            <a:r>
              <a:rPr sz="700" spc="-11" dirty="0">
                <a:solidFill>
                  <a:srgbClr val="6479D4"/>
                </a:solidFill>
                <a:latin typeface="Arial"/>
                <a:cs typeface="Arial"/>
              </a:rPr>
              <a:t>j</a:t>
            </a:r>
            <a:r>
              <a:rPr sz="700" spc="-11" dirty="0">
                <a:solidFill>
                  <a:srgbClr val="4F87D6"/>
                </a:solidFill>
                <a:latin typeface="Arial"/>
                <a:cs typeface="Arial"/>
              </a:rPr>
              <a:t>ect gro</a:t>
            </a:r>
            <a:r>
              <a:rPr sz="700" spc="-11" dirty="0">
                <a:solidFill>
                  <a:srgbClr val="6479D4"/>
                </a:solidFill>
                <a:latin typeface="Arial"/>
                <a:cs typeface="Arial"/>
              </a:rPr>
              <a:t>u</a:t>
            </a:r>
            <a:r>
              <a:rPr sz="700" spc="-11" dirty="0">
                <a:solidFill>
                  <a:srgbClr val="4F87D6"/>
                </a:solidFill>
                <a:latin typeface="Arial"/>
                <a:cs typeface="Arial"/>
              </a:rPr>
              <a:t>p</a:t>
            </a:r>
            <a:r>
              <a:rPr sz="700" spc="-11" dirty="0">
                <a:solidFill>
                  <a:srgbClr val="85A5DF"/>
                </a:solidFill>
                <a:latin typeface="Arial"/>
                <a:cs typeface="Arial"/>
              </a:rPr>
              <a:t>: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440"/>
              </a:spcBef>
            </a:pPr>
            <a:r>
              <a:rPr sz="700" spc="-12" dirty="0">
                <a:solidFill>
                  <a:srgbClr val="4F87D6"/>
                </a:solidFill>
                <a:latin typeface="Arial"/>
                <a:cs typeface="Arial"/>
              </a:rPr>
              <a:t>Se</a:t>
            </a:r>
            <a:r>
              <a:rPr sz="700" spc="-12" dirty="0">
                <a:solidFill>
                  <a:srgbClr val="6479D4"/>
                </a:solidFill>
                <a:latin typeface="Arial"/>
                <a:cs typeface="Arial"/>
              </a:rPr>
              <a:t>l</a:t>
            </a:r>
            <a:r>
              <a:rPr sz="700" spc="-12" dirty="0">
                <a:solidFill>
                  <a:srgbClr val="4F87D6"/>
                </a:solidFill>
                <a:latin typeface="Arial"/>
                <a:cs typeface="Arial"/>
              </a:rPr>
              <a:t>ected ta</a:t>
            </a:r>
            <a:r>
              <a:rPr sz="700" spc="-12" dirty="0">
                <a:solidFill>
                  <a:srgbClr val="6479D4"/>
                </a:solidFill>
                <a:latin typeface="Arial"/>
                <a:cs typeface="Arial"/>
              </a:rPr>
              <a:t>r</a:t>
            </a:r>
            <a:r>
              <a:rPr sz="700" spc="-12" dirty="0">
                <a:solidFill>
                  <a:srgbClr val="4F87D6"/>
                </a:solidFill>
                <a:latin typeface="Arial"/>
                <a:cs typeface="Arial"/>
              </a:rPr>
              <a:t>ge</a:t>
            </a:r>
            <a:r>
              <a:rPr sz="700" spc="-12" dirty="0">
                <a:solidFill>
                  <a:srgbClr val="6479D4"/>
                </a:solidFill>
                <a:latin typeface="Arial"/>
                <a:cs typeface="Arial"/>
              </a:rPr>
              <a:t>t </a:t>
            </a:r>
            <a:r>
              <a:rPr sz="700" spc="-12" dirty="0">
                <a:solidFill>
                  <a:srgbClr val="4F87D6"/>
                </a:solidFill>
                <a:latin typeface="Arial"/>
                <a:cs typeface="Arial"/>
              </a:rPr>
              <a:t>var</a:t>
            </a:r>
            <a:r>
              <a:rPr sz="700" spc="-12" dirty="0">
                <a:solidFill>
                  <a:srgbClr val="6479D4"/>
                </a:solidFill>
                <a:latin typeface="Arial"/>
                <a:cs typeface="Arial"/>
              </a:rPr>
              <a:t>i</a:t>
            </a:r>
            <a:r>
              <a:rPr sz="700" spc="-12" dirty="0">
                <a:solidFill>
                  <a:srgbClr val="4F87D6"/>
                </a:solidFill>
                <a:latin typeface="Arial"/>
                <a:cs typeface="Arial"/>
              </a:rPr>
              <a:t>ab</a:t>
            </a:r>
            <a:r>
              <a:rPr sz="700" spc="-12" dirty="0">
                <a:solidFill>
                  <a:srgbClr val="7591DB"/>
                </a:solidFill>
                <a:latin typeface="Arial"/>
                <a:cs typeface="Arial"/>
              </a:rPr>
              <a:t>l</a:t>
            </a:r>
            <a:r>
              <a:rPr sz="700" spc="-12" dirty="0">
                <a:solidFill>
                  <a:srgbClr val="4F87D6"/>
                </a:solidFill>
                <a:latin typeface="Arial"/>
                <a:cs typeface="Arial"/>
              </a:rPr>
              <a:t>e</a:t>
            </a:r>
            <a:r>
              <a:rPr sz="700" spc="-12" dirty="0">
                <a:solidFill>
                  <a:srgbClr val="85A5DF"/>
                </a:solidFill>
                <a:latin typeface="Arial"/>
                <a:cs typeface="Arial"/>
              </a:rPr>
              <a:t>: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10588" y="966823"/>
            <a:ext cx="2380177" cy="275844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b="1" spc="9" dirty="0">
                <a:solidFill>
                  <a:srgbClr val="1F1C21"/>
                </a:solidFill>
                <a:latin typeface="Arial"/>
                <a:cs typeface="Arial"/>
              </a:rPr>
              <a:t>(4) merchantab</a:t>
            </a:r>
            <a:r>
              <a:rPr sz="700" b="1" spc="9" dirty="0">
                <a:solidFill>
                  <a:srgbClr val="382A15"/>
                </a:solidFill>
                <a:latin typeface="Arial"/>
                <a:cs typeface="Arial"/>
              </a:rPr>
              <a:t>l</a:t>
            </a:r>
            <a:r>
              <a:rPr sz="700" b="1" spc="9" dirty="0">
                <a:solidFill>
                  <a:srgbClr val="1F1C21"/>
                </a:solidFill>
                <a:latin typeface="Arial"/>
                <a:cs typeface="Arial"/>
              </a:rPr>
              <a:t>e wood stems and regeneration st</a:t>
            </a:r>
            <a:r>
              <a:rPr sz="700" b="1" spc="9" dirty="0">
                <a:solidFill>
                  <a:srgbClr val="2D312D"/>
                </a:solidFill>
                <a:latin typeface="Arial"/>
                <a:cs typeface="Arial"/>
              </a:rPr>
              <a:t>e</a:t>
            </a:r>
            <a:r>
              <a:rPr sz="700" b="1" spc="9" dirty="0">
                <a:solidFill>
                  <a:srgbClr val="1F1C21"/>
                </a:solidFill>
                <a:latin typeface="Arial"/>
                <a:cs typeface="Arial"/>
              </a:rPr>
              <a:t>ms</a:t>
            </a:r>
            <a:endParaRPr sz="700">
              <a:latin typeface="Arial"/>
              <a:cs typeface="Arial"/>
            </a:endParaRPr>
          </a:p>
          <a:p>
            <a:pPr marL="12700" marR="13335">
              <a:lnSpc>
                <a:spcPct val="95825"/>
              </a:lnSpc>
              <a:spcBef>
                <a:spcPts val="465"/>
              </a:spcBef>
            </a:pPr>
            <a:r>
              <a:rPr sz="700" b="1" spc="13" dirty="0">
                <a:solidFill>
                  <a:srgbClr val="1F1C21"/>
                </a:solidFill>
                <a:latin typeface="Arial"/>
                <a:cs typeface="Arial"/>
              </a:rPr>
              <a:t>(21) above ground b</a:t>
            </a:r>
            <a:r>
              <a:rPr sz="700" b="1" spc="13" dirty="0">
                <a:solidFill>
                  <a:srgbClr val="2D312D"/>
                </a:solidFill>
                <a:latin typeface="Arial"/>
                <a:cs typeface="Arial"/>
              </a:rPr>
              <a:t>i</a:t>
            </a:r>
            <a:r>
              <a:rPr sz="700" b="1" spc="13" dirty="0">
                <a:solidFill>
                  <a:srgbClr val="1F1C21"/>
                </a:solidFill>
                <a:latin typeface="Arial"/>
                <a:cs typeface="Arial"/>
              </a:rPr>
              <a:t>omass</a:t>
            </a:r>
            <a:endParaRPr sz="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500" y="1317343"/>
            <a:ext cx="1055885" cy="1605273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58419">
              <a:lnSpc>
                <a:spcPct val="95825"/>
              </a:lnSpc>
            </a:pPr>
            <a:r>
              <a:rPr sz="700" spc="-12" dirty="0">
                <a:solidFill>
                  <a:srgbClr val="4F87D6"/>
                </a:solidFill>
                <a:latin typeface="Arial"/>
                <a:cs typeface="Arial"/>
              </a:rPr>
              <a:t>Target va</a:t>
            </a:r>
            <a:r>
              <a:rPr sz="700" spc="-12" dirty="0">
                <a:solidFill>
                  <a:srgbClr val="6479D4"/>
                </a:solidFill>
                <a:latin typeface="Arial"/>
                <a:cs typeface="Arial"/>
              </a:rPr>
              <a:t>r</a:t>
            </a:r>
            <a:r>
              <a:rPr sz="700" spc="-12" dirty="0">
                <a:solidFill>
                  <a:srgbClr val="7591DB"/>
                </a:solidFill>
                <a:latin typeface="Arial"/>
                <a:cs typeface="Arial"/>
              </a:rPr>
              <a:t>i</a:t>
            </a:r>
            <a:r>
              <a:rPr sz="700" spc="-12" dirty="0">
                <a:solidFill>
                  <a:srgbClr val="4F87D6"/>
                </a:solidFill>
                <a:latin typeface="Arial"/>
                <a:cs typeface="Arial"/>
              </a:rPr>
              <a:t>ab</a:t>
            </a:r>
            <a:r>
              <a:rPr sz="700" spc="-12" dirty="0">
                <a:solidFill>
                  <a:srgbClr val="6479D4"/>
                </a:solidFill>
                <a:latin typeface="Arial"/>
                <a:cs typeface="Arial"/>
              </a:rPr>
              <a:t>l</a:t>
            </a:r>
            <a:r>
              <a:rPr sz="700" spc="-12" dirty="0">
                <a:solidFill>
                  <a:srgbClr val="4F87D6"/>
                </a:solidFill>
                <a:latin typeface="Arial"/>
                <a:cs typeface="Arial"/>
              </a:rPr>
              <a:t>e</a:t>
            </a:r>
            <a:r>
              <a:rPr sz="700" spc="-12" dirty="0">
                <a:solidFill>
                  <a:srgbClr val="85A5DF"/>
                </a:solidFill>
                <a:latin typeface="Arial"/>
                <a:cs typeface="Arial"/>
              </a:rPr>
              <a:t>:</a:t>
            </a:r>
            <a:endParaRPr sz="700">
              <a:latin typeface="Arial"/>
              <a:cs typeface="Arial"/>
            </a:endParaRPr>
          </a:p>
          <a:p>
            <a:pPr marL="30987">
              <a:lnSpc>
                <a:spcPts val="1000"/>
              </a:lnSpc>
              <a:spcBef>
                <a:spcPts val="50"/>
              </a:spcBef>
            </a:pPr>
            <a:r>
              <a:rPr sz="900" spc="693" dirty="0">
                <a:solidFill>
                  <a:srgbClr val="BFBFBF"/>
                </a:solidFill>
                <a:latin typeface="Arial"/>
                <a:cs typeface="Arial"/>
              </a:rPr>
              <a:t>i</a:t>
            </a:r>
            <a:r>
              <a:rPr sz="900" spc="693" dirty="0">
                <a:solidFill>
                  <a:srgbClr val="4F87D6"/>
                </a:solidFill>
                <a:latin typeface="Arial"/>
                <a:cs typeface="Arial"/>
              </a:rPr>
              <a:t>G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8"/>
              </a:spcBef>
            </a:pPr>
            <a:r>
              <a:rPr sz="600" spc="2" dirty="0">
                <a:solidFill>
                  <a:srgbClr val="99A0A7"/>
                </a:solidFill>
                <a:latin typeface="Arial"/>
                <a:cs typeface="Arial"/>
              </a:rPr>
              <a:t>~ </a:t>
            </a:r>
            <a:r>
              <a:rPr sz="600" spc="2" dirty="0">
                <a:solidFill>
                  <a:srgbClr val="524B5B"/>
                </a:solidFill>
                <a:latin typeface="Arial"/>
                <a:cs typeface="Arial"/>
              </a:rPr>
              <a:t>00 - s</a:t>
            </a:r>
            <a:r>
              <a:rPr sz="600" spc="2" dirty="0">
                <a:solidFill>
                  <a:srgbClr val="42243F"/>
                </a:solidFill>
                <a:latin typeface="Arial"/>
                <a:cs typeface="Arial"/>
              </a:rPr>
              <a:t>t</a:t>
            </a:r>
            <a:r>
              <a:rPr sz="600" spc="2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600" spc="2" dirty="0">
                <a:solidFill>
                  <a:srgbClr val="4B265E"/>
                </a:solidFill>
                <a:latin typeface="Arial"/>
                <a:cs typeface="Arial"/>
              </a:rPr>
              <a:t>t</a:t>
            </a:r>
            <a:r>
              <a:rPr sz="600" spc="2" dirty="0">
                <a:solidFill>
                  <a:srgbClr val="48384D"/>
                </a:solidFill>
                <a:latin typeface="Arial"/>
                <a:cs typeface="Arial"/>
              </a:rPr>
              <a:t>e </a:t>
            </a:r>
            <a:r>
              <a:rPr sz="600" spc="2" dirty="0">
                <a:solidFill>
                  <a:srgbClr val="524B5B"/>
                </a:solidFill>
                <a:latin typeface="Arial"/>
                <a:cs typeface="Arial"/>
              </a:rPr>
              <a:t>v</a:t>
            </a:r>
            <a:r>
              <a:rPr sz="600" spc="2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600" spc="2" dirty="0">
                <a:solidFill>
                  <a:srgbClr val="4B265E"/>
                </a:solidFill>
                <a:latin typeface="Arial"/>
                <a:cs typeface="Arial"/>
              </a:rPr>
              <a:t>r</a:t>
            </a:r>
            <a:r>
              <a:rPr sz="600" spc="2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600" spc="2" dirty="0">
                <a:solidFill>
                  <a:srgbClr val="42243F"/>
                </a:solidFill>
                <a:latin typeface="Arial"/>
                <a:cs typeface="Arial"/>
              </a:rPr>
              <a:t>a</a:t>
            </a:r>
            <a:r>
              <a:rPr sz="600" spc="2" dirty="0">
                <a:solidFill>
                  <a:srgbClr val="48384D"/>
                </a:solidFill>
                <a:latin typeface="Arial"/>
                <a:cs typeface="Arial"/>
              </a:rPr>
              <a:t>b</a:t>
            </a:r>
            <a:r>
              <a:rPr sz="600" spc="2" dirty="0">
                <a:solidFill>
                  <a:srgbClr val="692170"/>
                </a:solidFill>
                <a:latin typeface="Arial"/>
                <a:cs typeface="Arial"/>
              </a:rPr>
              <a:t>l</a:t>
            </a:r>
            <a:r>
              <a:rPr sz="600" spc="2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  <a:p>
            <a:pPr marL="43179">
              <a:lnSpc>
                <a:spcPct val="95825"/>
              </a:lnSpc>
              <a:spcBef>
                <a:spcPts val="434"/>
              </a:spcBef>
            </a:pPr>
            <a:r>
              <a:rPr sz="600" b="1" spc="-6" dirty="0">
                <a:solidFill>
                  <a:srgbClr val="B8DDE9"/>
                </a:solidFill>
                <a:latin typeface="Arial"/>
                <a:cs typeface="Arial"/>
              </a:rPr>
              <a:t>2</a:t>
            </a:r>
            <a:r>
              <a:rPr sz="600" b="1" spc="-6" dirty="0">
                <a:solidFill>
                  <a:srgbClr val="CFCFDD"/>
                </a:solidFill>
                <a:latin typeface="Arial"/>
                <a:cs typeface="Arial"/>
              </a:rPr>
              <a:t>1</a:t>
            </a:r>
            <a:r>
              <a:rPr sz="600" b="1" spc="-6" dirty="0">
                <a:solidFill>
                  <a:srgbClr val="B8DDE9"/>
                </a:solidFill>
                <a:latin typeface="Arial"/>
                <a:cs typeface="Arial"/>
              </a:rPr>
              <a:t>- ab</a:t>
            </a:r>
            <a:r>
              <a:rPr sz="600" b="1" spc="-6" dirty="0">
                <a:solidFill>
                  <a:srgbClr val="B1C3D8"/>
                </a:solidFill>
                <a:latin typeface="Arial"/>
                <a:cs typeface="Arial"/>
              </a:rPr>
              <a:t>ov</a:t>
            </a:r>
            <a:r>
              <a:rPr sz="600" b="1" spc="-6" dirty="0">
                <a:solidFill>
                  <a:srgbClr val="B8DDE9"/>
                </a:solidFill>
                <a:latin typeface="Arial"/>
                <a:cs typeface="Arial"/>
              </a:rPr>
              <a:t>e ar</a:t>
            </a:r>
            <a:r>
              <a:rPr sz="600" b="1" spc="-6" dirty="0">
                <a:solidFill>
                  <a:srgbClr val="B1C3D8"/>
                </a:solidFill>
                <a:latin typeface="Arial"/>
                <a:cs typeface="Arial"/>
              </a:rPr>
              <a:t>o</a:t>
            </a:r>
            <a:r>
              <a:rPr sz="600" b="1" spc="-6" dirty="0">
                <a:solidFill>
                  <a:srgbClr val="B8DDE9"/>
                </a:solidFill>
                <a:latin typeface="Arial"/>
                <a:cs typeface="Arial"/>
              </a:rPr>
              <a:t>und biomass</a:t>
            </a:r>
            <a:endParaRPr sz="600">
              <a:latin typeface="Arial"/>
              <a:cs typeface="Arial"/>
            </a:endParaRPr>
          </a:p>
          <a:p>
            <a:pPr marL="43180">
              <a:lnSpc>
                <a:spcPct val="95825"/>
              </a:lnSpc>
              <a:spcBef>
                <a:spcPts val="75"/>
              </a:spcBef>
            </a:pPr>
            <a:r>
              <a:rPr sz="600" spc="13" dirty="0">
                <a:solidFill>
                  <a:srgbClr val="524B5B"/>
                </a:solidFill>
                <a:latin typeface="Arial"/>
                <a:cs typeface="Arial"/>
              </a:rPr>
              <a:t>2</a:t>
            </a:r>
            <a:r>
              <a:rPr sz="600" spc="13" dirty="0">
                <a:solidFill>
                  <a:srgbClr val="48384D"/>
                </a:solidFill>
                <a:latin typeface="Arial"/>
                <a:cs typeface="Arial"/>
              </a:rPr>
              <a:t>4</a:t>
            </a:r>
            <a:r>
              <a:rPr sz="600" spc="13" dirty="0">
                <a:solidFill>
                  <a:srgbClr val="66666E"/>
                </a:solidFill>
                <a:latin typeface="Arial"/>
                <a:cs typeface="Arial"/>
              </a:rPr>
              <a:t>- </a:t>
            </a:r>
            <a:r>
              <a:rPr sz="600" spc="13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600" spc="13" dirty="0">
                <a:solidFill>
                  <a:srgbClr val="524B5B"/>
                </a:solidFill>
                <a:latin typeface="Arial"/>
                <a:cs typeface="Arial"/>
              </a:rPr>
              <a:t>bove g</a:t>
            </a:r>
            <a:r>
              <a:rPr sz="600" spc="13" dirty="0">
                <a:solidFill>
                  <a:srgbClr val="604879"/>
                </a:solidFill>
                <a:latin typeface="Arial"/>
                <a:cs typeface="Arial"/>
              </a:rPr>
              <a:t>r</a:t>
            </a:r>
            <a:r>
              <a:rPr sz="600" spc="13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13" dirty="0">
                <a:solidFill>
                  <a:srgbClr val="603156"/>
                </a:solidFill>
                <a:latin typeface="Arial"/>
                <a:cs typeface="Arial"/>
              </a:rPr>
              <a:t>un</a:t>
            </a:r>
            <a:r>
              <a:rPr sz="600" spc="13" dirty="0">
                <a:solidFill>
                  <a:srgbClr val="48384D"/>
                </a:solidFill>
                <a:latin typeface="Arial"/>
                <a:cs typeface="Arial"/>
              </a:rPr>
              <a:t>d </a:t>
            </a:r>
            <a:r>
              <a:rPr sz="600" spc="13" dirty="0">
                <a:solidFill>
                  <a:srgbClr val="603156"/>
                </a:solidFill>
                <a:latin typeface="Arial"/>
                <a:cs typeface="Arial"/>
              </a:rPr>
              <a:t>b</a:t>
            </a:r>
            <a:r>
              <a:rPr sz="600" spc="13" dirty="0">
                <a:solidFill>
                  <a:srgbClr val="692170"/>
                </a:solidFill>
                <a:latin typeface="Arial"/>
                <a:cs typeface="Arial"/>
              </a:rPr>
              <a:t>i</a:t>
            </a:r>
            <a:r>
              <a:rPr sz="600" spc="13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13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600" spc="13" dirty="0">
                <a:solidFill>
                  <a:srgbClr val="524B5B"/>
                </a:solidFill>
                <a:latin typeface="Arial"/>
                <a:cs typeface="Arial"/>
              </a:rPr>
              <a:t>ass</a:t>
            </a:r>
            <a:endParaRPr sz="600">
              <a:latin typeface="Arial"/>
              <a:cs typeface="Arial"/>
            </a:endParaRPr>
          </a:p>
          <a:p>
            <a:pPr marL="43180">
              <a:lnSpc>
                <a:spcPct val="95825"/>
              </a:lnSpc>
              <a:spcBef>
                <a:spcPts val="55"/>
              </a:spcBef>
            </a:pPr>
            <a:r>
              <a:rPr sz="600" spc="16" dirty="0">
                <a:solidFill>
                  <a:srgbClr val="524B5B"/>
                </a:solidFill>
                <a:latin typeface="Arial"/>
                <a:cs typeface="Arial"/>
              </a:rPr>
              <a:t>25</a:t>
            </a:r>
            <a:r>
              <a:rPr sz="600" spc="16" dirty="0">
                <a:solidFill>
                  <a:srgbClr val="66666E"/>
                </a:solidFill>
                <a:latin typeface="Arial"/>
                <a:cs typeface="Arial"/>
              </a:rPr>
              <a:t>-</a:t>
            </a:r>
            <a:r>
              <a:rPr sz="600" spc="16" dirty="0">
                <a:solidFill>
                  <a:srgbClr val="4B265E"/>
                </a:solidFill>
                <a:latin typeface="Arial"/>
                <a:cs typeface="Arial"/>
              </a:rPr>
              <a:t>h</a:t>
            </a:r>
            <a:r>
              <a:rPr sz="600" spc="16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600" spc="16" dirty="0">
                <a:solidFill>
                  <a:srgbClr val="4B265E"/>
                </a:solidFill>
                <a:latin typeface="Arial"/>
                <a:cs typeface="Arial"/>
              </a:rPr>
              <a:t>r</a:t>
            </a:r>
            <a:r>
              <a:rPr sz="600" spc="16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600" spc="16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16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600" spc="16" dirty="0">
                <a:solidFill>
                  <a:srgbClr val="895480"/>
                </a:solidFill>
                <a:latin typeface="Arial"/>
                <a:cs typeface="Arial"/>
              </a:rPr>
              <a:t>i</a:t>
            </a:r>
            <a:r>
              <a:rPr sz="600" spc="16" dirty="0">
                <a:solidFill>
                  <a:srgbClr val="48384D"/>
                </a:solidFill>
                <a:latin typeface="Arial"/>
                <a:cs typeface="Arial"/>
              </a:rPr>
              <a:t>z</a:t>
            </a:r>
            <a:r>
              <a:rPr sz="600" spc="16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600" spc="16" dirty="0">
                <a:solidFill>
                  <a:srgbClr val="603156"/>
                </a:solidFill>
                <a:latin typeface="Arial"/>
                <a:cs typeface="Arial"/>
              </a:rPr>
              <a:t>d </a:t>
            </a:r>
            <a:r>
              <a:rPr sz="600" spc="16" dirty="0">
                <a:solidFill>
                  <a:srgbClr val="524B5B"/>
                </a:solidFill>
                <a:latin typeface="Arial"/>
                <a:cs typeface="Arial"/>
              </a:rPr>
              <a:t>vo</a:t>
            </a:r>
            <a:r>
              <a:rPr sz="600" spc="16" dirty="0">
                <a:solidFill>
                  <a:srgbClr val="692170"/>
                </a:solidFill>
                <a:latin typeface="Arial"/>
                <a:cs typeface="Arial"/>
              </a:rPr>
              <a:t>l</a:t>
            </a:r>
            <a:r>
              <a:rPr sz="600" spc="16" dirty="0">
                <a:solidFill>
                  <a:srgbClr val="603156"/>
                </a:solidFill>
                <a:latin typeface="Arial"/>
                <a:cs typeface="Arial"/>
              </a:rPr>
              <a:t>um</a:t>
            </a:r>
            <a:r>
              <a:rPr sz="600" spc="16" dirty="0">
                <a:solidFill>
                  <a:srgbClr val="524B5B"/>
                </a:solidFill>
                <a:latin typeface="Arial"/>
                <a:cs typeface="Arial"/>
              </a:rPr>
              <a:t>e o</a:t>
            </a:r>
            <a:r>
              <a:rPr sz="600" spc="16" dirty="0">
                <a:solidFill>
                  <a:srgbClr val="7E6799"/>
                </a:solidFill>
                <a:latin typeface="Arial"/>
                <a:cs typeface="Arial"/>
              </a:rPr>
              <a:t>. </a:t>
            </a:r>
            <a:r>
              <a:rPr sz="600" spc="16" dirty="0">
                <a:solidFill>
                  <a:srgbClr val="603156"/>
                </a:solidFill>
                <a:latin typeface="Arial"/>
                <a:cs typeface="Arial"/>
              </a:rPr>
              <a:t>b</a:t>
            </a:r>
            <a:r>
              <a:rPr sz="600" spc="16" dirty="0">
                <a:solidFill>
                  <a:srgbClr val="7E6799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  <a:p>
            <a:pPr marL="43179">
              <a:lnSpc>
                <a:spcPct val="95825"/>
              </a:lnSpc>
              <a:spcBef>
                <a:spcPts val="55"/>
              </a:spcBef>
            </a:pPr>
            <a:r>
              <a:rPr sz="600" spc="3" dirty="0">
                <a:solidFill>
                  <a:srgbClr val="524B5B"/>
                </a:solidFill>
                <a:latin typeface="Arial"/>
                <a:cs typeface="Arial"/>
              </a:rPr>
              <a:t>26</a:t>
            </a:r>
            <a:r>
              <a:rPr sz="600" spc="3" dirty="0">
                <a:solidFill>
                  <a:srgbClr val="1F1C21"/>
                </a:solidFill>
                <a:latin typeface="Arial"/>
                <a:cs typeface="Arial"/>
              </a:rPr>
              <a:t>- </a:t>
            </a:r>
            <a:r>
              <a:rPr sz="600" spc="3" dirty="0">
                <a:solidFill>
                  <a:srgbClr val="4B265E"/>
                </a:solidFill>
                <a:latin typeface="Arial"/>
                <a:cs typeface="Arial"/>
              </a:rPr>
              <a:t>h</a:t>
            </a:r>
            <a:r>
              <a:rPr sz="600" spc="3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600" spc="3" dirty="0">
                <a:solidFill>
                  <a:srgbClr val="4B265E"/>
                </a:solidFill>
                <a:latin typeface="Arial"/>
                <a:cs typeface="Arial"/>
              </a:rPr>
              <a:t>r</a:t>
            </a:r>
            <a:r>
              <a:rPr sz="600" spc="3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600" spc="3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3" dirty="0">
                <a:solidFill>
                  <a:srgbClr val="4B265E"/>
                </a:solidFill>
                <a:latin typeface="Arial"/>
                <a:cs typeface="Arial"/>
              </a:rPr>
              <a:t>n</a:t>
            </a:r>
            <a:r>
              <a:rPr sz="600" spc="3" dirty="0">
                <a:solidFill>
                  <a:srgbClr val="895480"/>
                </a:solidFill>
                <a:latin typeface="Arial"/>
                <a:cs typeface="Arial"/>
              </a:rPr>
              <a:t>i</a:t>
            </a:r>
            <a:r>
              <a:rPr sz="600" spc="3" dirty="0">
                <a:solidFill>
                  <a:srgbClr val="48384D"/>
                </a:solidFill>
                <a:latin typeface="Arial"/>
                <a:cs typeface="Arial"/>
              </a:rPr>
              <a:t>zed  </a:t>
            </a:r>
            <a:r>
              <a:rPr sz="600" spc="3" dirty="0">
                <a:solidFill>
                  <a:srgbClr val="524B5B"/>
                </a:solidFill>
                <a:latin typeface="Arial"/>
                <a:cs typeface="Arial"/>
              </a:rPr>
              <a:t>vo</a:t>
            </a:r>
            <a:r>
              <a:rPr sz="600" spc="3" dirty="0">
                <a:solidFill>
                  <a:srgbClr val="603156"/>
                </a:solidFill>
                <a:latin typeface="Arial"/>
                <a:cs typeface="Arial"/>
              </a:rPr>
              <a:t>lu</a:t>
            </a:r>
            <a:r>
              <a:rPr sz="600" spc="3" dirty="0">
                <a:solidFill>
                  <a:srgbClr val="48384D"/>
                </a:solidFill>
                <a:latin typeface="Arial"/>
                <a:cs typeface="Arial"/>
              </a:rPr>
              <a:t>me </a:t>
            </a:r>
            <a:r>
              <a:rPr sz="600" spc="3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3" dirty="0">
                <a:solidFill>
                  <a:srgbClr val="917BA3"/>
                </a:solidFill>
                <a:latin typeface="Arial"/>
                <a:cs typeface="Arial"/>
              </a:rPr>
              <a:t>. </a:t>
            </a:r>
            <a:r>
              <a:rPr sz="600" spc="3" dirty="0">
                <a:solidFill>
                  <a:srgbClr val="524B5B"/>
                </a:solidFill>
                <a:latin typeface="Arial"/>
                <a:cs typeface="Arial"/>
              </a:rPr>
              <a:t>b</a:t>
            </a:r>
            <a:r>
              <a:rPr sz="600" spc="3" dirty="0">
                <a:solidFill>
                  <a:srgbClr val="917BA3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  <a:p>
            <a:pPr marL="43179">
              <a:lnSpc>
                <a:spcPct val="95825"/>
              </a:lnSpc>
              <a:spcBef>
                <a:spcPts val="55"/>
              </a:spcBef>
            </a:pPr>
            <a:r>
              <a:rPr sz="600" spc="13" dirty="0">
                <a:solidFill>
                  <a:srgbClr val="48384D"/>
                </a:solidFill>
                <a:latin typeface="Arial"/>
                <a:cs typeface="Arial"/>
              </a:rPr>
              <a:t>5</a:t>
            </a:r>
            <a:r>
              <a:rPr sz="600" spc="13" dirty="0">
                <a:solidFill>
                  <a:srgbClr val="524B5B"/>
                </a:solidFill>
                <a:latin typeface="Arial"/>
                <a:cs typeface="Arial"/>
              </a:rPr>
              <a:t>3</a:t>
            </a:r>
            <a:r>
              <a:rPr sz="600" spc="13" dirty="0">
                <a:solidFill>
                  <a:srgbClr val="66666E"/>
                </a:solidFill>
                <a:latin typeface="Arial"/>
                <a:cs typeface="Arial"/>
              </a:rPr>
              <a:t>- </a:t>
            </a:r>
            <a:r>
              <a:rPr sz="600" spc="13" dirty="0">
                <a:solidFill>
                  <a:srgbClr val="42243F"/>
                </a:solidFill>
                <a:latin typeface="Arial"/>
                <a:cs typeface="Arial"/>
              </a:rPr>
              <a:t>a</a:t>
            </a:r>
            <a:r>
              <a:rPr sz="600" spc="13" dirty="0">
                <a:solidFill>
                  <a:srgbClr val="524B5B"/>
                </a:solidFill>
                <a:latin typeface="Arial"/>
                <a:cs typeface="Arial"/>
              </a:rPr>
              <a:t>bove g</a:t>
            </a:r>
            <a:r>
              <a:rPr sz="600" spc="13" dirty="0">
                <a:solidFill>
                  <a:srgbClr val="604879"/>
                </a:solidFill>
                <a:latin typeface="Arial"/>
                <a:cs typeface="Arial"/>
              </a:rPr>
              <a:t>r</a:t>
            </a:r>
            <a:r>
              <a:rPr sz="600" spc="13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13" dirty="0">
                <a:solidFill>
                  <a:srgbClr val="603156"/>
                </a:solidFill>
                <a:latin typeface="Arial"/>
                <a:cs typeface="Arial"/>
              </a:rPr>
              <a:t>un</a:t>
            </a:r>
            <a:r>
              <a:rPr sz="600" spc="13" dirty="0">
                <a:solidFill>
                  <a:srgbClr val="48384D"/>
                </a:solidFill>
                <a:latin typeface="Arial"/>
                <a:cs typeface="Arial"/>
              </a:rPr>
              <a:t>d </a:t>
            </a:r>
            <a:r>
              <a:rPr sz="600" spc="13" dirty="0">
                <a:solidFill>
                  <a:srgbClr val="524B5B"/>
                </a:solidFill>
                <a:latin typeface="Arial"/>
                <a:cs typeface="Arial"/>
              </a:rPr>
              <a:t>b</a:t>
            </a:r>
            <a:r>
              <a:rPr sz="600" spc="13" dirty="0">
                <a:solidFill>
                  <a:srgbClr val="692170"/>
                </a:solidFill>
                <a:latin typeface="Arial"/>
                <a:cs typeface="Arial"/>
              </a:rPr>
              <a:t>i</a:t>
            </a:r>
            <a:r>
              <a:rPr sz="600" spc="13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13" dirty="0">
                <a:solidFill>
                  <a:srgbClr val="48384D"/>
                </a:solidFill>
                <a:latin typeface="Arial"/>
                <a:cs typeface="Arial"/>
              </a:rPr>
              <a:t>m</a:t>
            </a:r>
            <a:r>
              <a:rPr sz="600" spc="13" dirty="0">
                <a:solidFill>
                  <a:srgbClr val="524B5B"/>
                </a:solidFill>
                <a:latin typeface="Arial"/>
                <a:cs typeface="Arial"/>
              </a:rPr>
              <a:t>ass</a:t>
            </a:r>
            <a:endParaRPr sz="600">
              <a:latin typeface="Arial"/>
              <a:cs typeface="Arial"/>
            </a:endParaRPr>
          </a:p>
          <a:p>
            <a:pPr marL="43179">
              <a:lnSpc>
                <a:spcPct val="95825"/>
              </a:lnSpc>
              <a:spcBef>
                <a:spcPts val="75"/>
              </a:spcBef>
            </a:pPr>
            <a:r>
              <a:rPr sz="600" spc="12" dirty="0">
                <a:solidFill>
                  <a:srgbClr val="48384D"/>
                </a:solidFill>
                <a:latin typeface="Arial"/>
                <a:cs typeface="Arial"/>
              </a:rPr>
              <a:t>54</a:t>
            </a:r>
            <a:r>
              <a:rPr sz="600" spc="12" dirty="0">
                <a:solidFill>
                  <a:srgbClr val="66666E"/>
                </a:solidFill>
                <a:latin typeface="Arial"/>
                <a:cs typeface="Arial"/>
              </a:rPr>
              <a:t>- </a:t>
            </a:r>
            <a:r>
              <a:rPr sz="600" spc="12" dirty="0">
                <a:solidFill>
                  <a:srgbClr val="524B5B"/>
                </a:solidFill>
                <a:latin typeface="Arial"/>
                <a:cs typeface="Arial"/>
              </a:rPr>
              <a:t>a</a:t>
            </a:r>
            <a:r>
              <a:rPr sz="600" spc="12" dirty="0">
                <a:solidFill>
                  <a:srgbClr val="66666E"/>
                </a:solidFill>
                <a:latin typeface="Arial"/>
                <a:cs typeface="Arial"/>
              </a:rPr>
              <a:t>bov</a:t>
            </a:r>
            <a:r>
              <a:rPr sz="600" spc="12" dirty="0">
                <a:solidFill>
                  <a:srgbClr val="524B5B"/>
                </a:solidFill>
                <a:latin typeface="Arial"/>
                <a:cs typeface="Arial"/>
              </a:rPr>
              <a:t>e g</a:t>
            </a:r>
            <a:r>
              <a:rPr sz="600" spc="12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600" spc="12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12" dirty="0">
                <a:solidFill>
                  <a:srgbClr val="48384D"/>
                </a:solidFill>
                <a:latin typeface="Arial"/>
                <a:cs typeface="Arial"/>
              </a:rPr>
              <a:t>u</a:t>
            </a:r>
            <a:r>
              <a:rPr sz="600" spc="12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600" spc="12" dirty="0">
                <a:solidFill>
                  <a:srgbClr val="48384D"/>
                </a:solidFill>
                <a:latin typeface="Arial"/>
                <a:cs typeface="Arial"/>
              </a:rPr>
              <a:t>d </a:t>
            </a:r>
            <a:r>
              <a:rPr sz="600" spc="12" dirty="0">
                <a:solidFill>
                  <a:srgbClr val="603156"/>
                </a:solidFill>
                <a:latin typeface="Arial"/>
                <a:cs typeface="Arial"/>
              </a:rPr>
              <a:t>b</a:t>
            </a:r>
            <a:r>
              <a:rPr sz="600" spc="12" dirty="0">
                <a:solidFill>
                  <a:srgbClr val="692170"/>
                </a:solidFill>
                <a:latin typeface="Arial"/>
                <a:cs typeface="Arial"/>
              </a:rPr>
              <a:t>i</a:t>
            </a:r>
            <a:r>
              <a:rPr sz="600" spc="12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12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600" spc="12" dirty="0">
                <a:solidFill>
                  <a:srgbClr val="524B5B"/>
                </a:solidFill>
                <a:latin typeface="Arial"/>
                <a:cs typeface="Arial"/>
              </a:rPr>
              <a:t>ass</a:t>
            </a:r>
            <a:endParaRPr sz="600">
              <a:latin typeface="Arial"/>
              <a:cs typeface="Arial"/>
            </a:endParaRPr>
          </a:p>
          <a:p>
            <a:pPr marL="43179">
              <a:lnSpc>
                <a:spcPct val="95825"/>
              </a:lnSpc>
              <a:spcBef>
                <a:spcPts val="75"/>
              </a:spcBef>
            </a:pPr>
            <a:r>
              <a:rPr sz="600" spc="-2" dirty="0">
                <a:solidFill>
                  <a:srgbClr val="48384D"/>
                </a:solidFill>
                <a:latin typeface="Arial"/>
                <a:cs typeface="Arial"/>
              </a:rPr>
              <a:t>5</a:t>
            </a:r>
            <a:r>
              <a:rPr sz="600" spc="-2" dirty="0">
                <a:solidFill>
                  <a:srgbClr val="524B5B"/>
                </a:solidFill>
                <a:latin typeface="Arial"/>
                <a:cs typeface="Arial"/>
              </a:rPr>
              <a:t>9 - </a:t>
            </a:r>
            <a:r>
              <a:rPr sz="600" spc="-2" dirty="0">
                <a:solidFill>
                  <a:srgbClr val="4B265E"/>
                </a:solidFill>
                <a:latin typeface="Arial"/>
                <a:cs typeface="Arial"/>
              </a:rPr>
              <a:t>h</a:t>
            </a:r>
            <a:r>
              <a:rPr sz="600" spc="-2" dirty="0">
                <a:solidFill>
                  <a:srgbClr val="524B5B"/>
                </a:solidFill>
                <a:latin typeface="Arial"/>
                <a:cs typeface="Arial"/>
              </a:rPr>
              <a:t>a</a:t>
            </a:r>
            <a:r>
              <a:rPr sz="600" spc="-2" dirty="0">
                <a:solidFill>
                  <a:srgbClr val="4B265E"/>
                </a:solidFill>
                <a:latin typeface="Arial"/>
                <a:cs typeface="Arial"/>
              </a:rPr>
              <a:t>r</a:t>
            </a:r>
            <a:r>
              <a:rPr sz="600" spc="-2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600" spc="-2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-2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600" spc="-2" dirty="0">
                <a:solidFill>
                  <a:srgbClr val="895480"/>
                </a:solidFill>
                <a:latin typeface="Arial"/>
                <a:cs typeface="Arial"/>
              </a:rPr>
              <a:t>i</a:t>
            </a:r>
            <a:r>
              <a:rPr sz="600" spc="-2" dirty="0">
                <a:solidFill>
                  <a:srgbClr val="48384D"/>
                </a:solidFill>
                <a:latin typeface="Arial"/>
                <a:cs typeface="Arial"/>
              </a:rPr>
              <a:t>z</a:t>
            </a:r>
            <a:r>
              <a:rPr sz="600" spc="-2" dirty="0">
                <a:solidFill>
                  <a:srgbClr val="524B5B"/>
                </a:solidFill>
                <a:latin typeface="Arial"/>
                <a:cs typeface="Arial"/>
              </a:rPr>
              <a:t>ed  vo</a:t>
            </a:r>
            <a:r>
              <a:rPr sz="600" spc="-2" dirty="0">
                <a:solidFill>
                  <a:srgbClr val="603156"/>
                </a:solidFill>
                <a:latin typeface="Arial"/>
                <a:cs typeface="Arial"/>
              </a:rPr>
              <a:t>lum</a:t>
            </a:r>
            <a:r>
              <a:rPr sz="600" spc="-2" dirty="0">
                <a:solidFill>
                  <a:srgbClr val="524B5B"/>
                </a:solidFill>
                <a:latin typeface="Arial"/>
                <a:cs typeface="Arial"/>
              </a:rPr>
              <a:t>e o</a:t>
            </a:r>
            <a:r>
              <a:rPr sz="600" spc="-2" dirty="0">
                <a:solidFill>
                  <a:srgbClr val="7E6799"/>
                </a:solidFill>
                <a:latin typeface="Arial"/>
                <a:cs typeface="Arial"/>
              </a:rPr>
              <a:t>. </a:t>
            </a:r>
            <a:r>
              <a:rPr sz="600" spc="-2" dirty="0">
                <a:solidFill>
                  <a:srgbClr val="524B5B"/>
                </a:solidFill>
                <a:latin typeface="Arial"/>
                <a:cs typeface="Arial"/>
              </a:rPr>
              <a:t>b</a:t>
            </a:r>
            <a:r>
              <a:rPr sz="600" spc="-2" dirty="0">
                <a:solidFill>
                  <a:srgbClr val="7E6799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  <a:p>
            <a:pPr marL="43179">
              <a:lnSpc>
                <a:spcPct val="95825"/>
              </a:lnSpc>
              <a:spcBef>
                <a:spcPts val="30"/>
              </a:spcBef>
            </a:pPr>
            <a:r>
              <a:rPr sz="600" spc="16" dirty="0">
                <a:solidFill>
                  <a:srgbClr val="524B5B"/>
                </a:solidFill>
                <a:latin typeface="Arial"/>
                <a:cs typeface="Arial"/>
              </a:rPr>
              <a:t>6</a:t>
            </a:r>
            <a:r>
              <a:rPr sz="600" spc="16" dirty="0">
                <a:solidFill>
                  <a:srgbClr val="66666E"/>
                </a:solidFill>
                <a:latin typeface="Arial"/>
                <a:cs typeface="Arial"/>
              </a:rPr>
              <a:t>0</a:t>
            </a:r>
            <a:r>
              <a:rPr sz="600" spc="16" dirty="0">
                <a:solidFill>
                  <a:srgbClr val="2D312D"/>
                </a:solidFill>
                <a:latin typeface="Arial"/>
                <a:cs typeface="Arial"/>
              </a:rPr>
              <a:t>-</a:t>
            </a:r>
            <a:r>
              <a:rPr sz="600" spc="16" dirty="0">
                <a:solidFill>
                  <a:srgbClr val="4B265E"/>
                </a:solidFill>
                <a:latin typeface="Arial"/>
                <a:cs typeface="Arial"/>
              </a:rPr>
              <a:t>h</a:t>
            </a:r>
            <a:r>
              <a:rPr sz="600" spc="16" dirty="0">
                <a:solidFill>
                  <a:srgbClr val="42243F"/>
                </a:solidFill>
                <a:latin typeface="Arial"/>
                <a:cs typeface="Arial"/>
              </a:rPr>
              <a:t>a</a:t>
            </a:r>
            <a:r>
              <a:rPr sz="600" spc="16" dirty="0">
                <a:solidFill>
                  <a:srgbClr val="4B265E"/>
                </a:solidFill>
                <a:latin typeface="Arial"/>
                <a:cs typeface="Arial"/>
              </a:rPr>
              <a:t>r</a:t>
            </a:r>
            <a:r>
              <a:rPr sz="600" spc="16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600" spc="16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16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600" spc="16" dirty="0">
                <a:solidFill>
                  <a:srgbClr val="895480"/>
                </a:solidFill>
                <a:latin typeface="Arial"/>
                <a:cs typeface="Arial"/>
              </a:rPr>
              <a:t>i</a:t>
            </a:r>
            <a:r>
              <a:rPr sz="600" spc="16" dirty="0">
                <a:solidFill>
                  <a:srgbClr val="48384D"/>
                </a:solidFill>
                <a:latin typeface="Arial"/>
                <a:cs typeface="Arial"/>
              </a:rPr>
              <a:t>zed </a:t>
            </a:r>
            <a:r>
              <a:rPr sz="600" spc="16" dirty="0">
                <a:solidFill>
                  <a:srgbClr val="524B5B"/>
                </a:solidFill>
                <a:latin typeface="Arial"/>
                <a:cs typeface="Arial"/>
              </a:rPr>
              <a:t>vo</a:t>
            </a:r>
            <a:r>
              <a:rPr sz="600" spc="16" dirty="0">
                <a:solidFill>
                  <a:srgbClr val="603156"/>
                </a:solidFill>
                <a:latin typeface="Arial"/>
                <a:cs typeface="Arial"/>
              </a:rPr>
              <a:t>lu</a:t>
            </a:r>
            <a:r>
              <a:rPr sz="600" spc="16" dirty="0">
                <a:solidFill>
                  <a:srgbClr val="48384D"/>
                </a:solidFill>
                <a:latin typeface="Arial"/>
                <a:cs typeface="Arial"/>
              </a:rPr>
              <a:t>me </a:t>
            </a:r>
            <a:r>
              <a:rPr sz="600" spc="16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16" dirty="0">
                <a:solidFill>
                  <a:srgbClr val="917BA3"/>
                </a:solidFill>
                <a:latin typeface="Arial"/>
                <a:cs typeface="Arial"/>
              </a:rPr>
              <a:t>. </a:t>
            </a:r>
            <a:r>
              <a:rPr sz="600" spc="16" dirty="0">
                <a:solidFill>
                  <a:srgbClr val="603156"/>
                </a:solidFill>
                <a:latin typeface="Arial"/>
                <a:cs typeface="Arial"/>
              </a:rPr>
              <a:t>b</a:t>
            </a:r>
            <a:r>
              <a:rPr sz="600" spc="16" dirty="0">
                <a:solidFill>
                  <a:srgbClr val="917BA3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  <a:p>
            <a:pPr marL="43179">
              <a:lnSpc>
                <a:spcPts val="770"/>
              </a:lnSpc>
              <a:spcBef>
                <a:spcPts val="38"/>
              </a:spcBef>
            </a:pPr>
            <a:r>
              <a:rPr sz="700" spc="22" dirty="0">
                <a:solidFill>
                  <a:srgbClr val="524B5B"/>
                </a:solidFill>
                <a:latin typeface="Times New Roman"/>
                <a:cs typeface="Times New Roman"/>
              </a:rPr>
              <a:t>76</a:t>
            </a:r>
            <a:r>
              <a:rPr sz="700" spc="22" dirty="0">
                <a:solidFill>
                  <a:srgbClr val="66666E"/>
                </a:solidFill>
                <a:latin typeface="Times New Roman"/>
                <a:cs typeface="Times New Roman"/>
              </a:rPr>
              <a:t>-</a:t>
            </a:r>
            <a:r>
              <a:rPr sz="700" spc="22" dirty="0">
                <a:solidFill>
                  <a:srgbClr val="524B5B"/>
                </a:solidFill>
                <a:latin typeface="Times New Roman"/>
                <a:cs typeface="Times New Roman"/>
              </a:rPr>
              <a:t>ca</a:t>
            </a:r>
            <a:r>
              <a:rPr sz="700" spc="22" dirty="0">
                <a:solidFill>
                  <a:srgbClr val="4B265E"/>
                </a:solidFill>
                <a:latin typeface="Times New Roman"/>
                <a:cs typeface="Times New Roman"/>
              </a:rPr>
              <a:t>rb</a:t>
            </a:r>
            <a:r>
              <a:rPr sz="700" spc="22" dirty="0">
                <a:solidFill>
                  <a:srgbClr val="524B5B"/>
                </a:solidFill>
                <a:latin typeface="Times New Roman"/>
                <a:cs typeface="Times New Roman"/>
              </a:rPr>
              <a:t>o</a:t>
            </a:r>
            <a:r>
              <a:rPr sz="700" spc="22" dirty="0">
                <a:solidFill>
                  <a:srgbClr val="603156"/>
                </a:solidFill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  <a:p>
            <a:pPr marL="43179">
              <a:lnSpc>
                <a:spcPts val="770"/>
              </a:lnSpc>
            </a:pPr>
            <a:r>
              <a:rPr sz="700" spc="22" dirty="0">
                <a:solidFill>
                  <a:srgbClr val="48384D"/>
                </a:solidFill>
                <a:latin typeface="Times New Roman"/>
                <a:cs typeface="Times New Roman"/>
              </a:rPr>
              <a:t>77</a:t>
            </a:r>
            <a:r>
              <a:rPr sz="700" spc="22" dirty="0">
                <a:solidFill>
                  <a:srgbClr val="66666E"/>
                </a:solidFill>
                <a:latin typeface="Times New Roman"/>
                <a:cs typeface="Times New Roman"/>
              </a:rPr>
              <a:t>-</a:t>
            </a:r>
            <a:r>
              <a:rPr sz="700" spc="22" dirty="0">
                <a:solidFill>
                  <a:srgbClr val="524B5B"/>
                </a:solidFill>
                <a:latin typeface="Times New Roman"/>
                <a:cs typeface="Times New Roman"/>
              </a:rPr>
              <a:t>ca</a:t>
            </a:r>
            <a:r>
              <a:rPr sz="700" spc="22" dirty="0">
                <a:solidFill>
                  <a:srgbClr val="4B265E"/>
                </a:solidFill>
                <a:latin typeface="Times New Roman"/>
                <a:cs typeface="Times New Roman"/>
              </a:rPr>
              <a:t>r</a:t>
            </a:r>
            <a:r>
              <a:rPr sz="700" spc="22" dirty="0">
                <a:solidFill>
                  <a:srgbClr val="524B5B"/>
                </a:solidFill>
                <a:latin typeface="Times New Roman"/>
                <a:cs typeface="Times New Roman"/>
              </a:rPr>
              <a:t>bo</a:t>
            </a:r>
            <a:r>
              <a:rPr sz="700" spc="22" dirty="0">
                <a:solidFill>
                  <a:srgbClr val="603156"/>
                </a:solidFill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  <a:p>
            <a:pPr marL="43179">
              <a:lnSpc>
                <a:spcPts val="745"/>
              </a:lnSpc>
            </a:pPr>
            <a:r>
              <a:rPr sz="700" spc="22" dirty="0">
                <a:solidFill>
                  <a:srgbClr val="524B5B"/>
                </a:solidFill>
                <a:latin typeface="Times New Roman"/>
                <a:cs typeface="Times New Roman"/>
              </a:rPr>
              <a:t>78-ca</a:t>
            </a:r>
            <a:r>
              <a:rPr sz="700" spc="22" dirty="0">
                <a:solidFill>
                  <a:srgbClr val="4B265E"/>
                </a:solidFill>
                <a:latin typeface="Times New Roman"/>
                <a:cs typeface="Times New Roman"/>
              </a:rPr>
              <a:t>rb</a:t>
            </a:r>
            <a:r>
              <a:rPr sz="700" spc="22" dirty="0">
                <a:solidFill>
                  <a:srgbClr val="524B5B"/>
                </a:solidFill>
                <a:latin typeface="Times New Roman"/>
                <a:cs typeface="Times New Roman"/>
              </a:rPr>
              <a:t>o</a:t>
            </a:r>
            <a:r>
              <a:rPr sz="700" spc="22" dirty="0">
                <a:solidFill>
                  <a:srgbClr val="603156"/>
                </a:solidFill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  <a:p>
            <a:pPr marL="43179">
              <a:lnSpc>
                <a:spcPts val="745"/>
              </a:lnSpc>
            </a:pPr>
            <a:r>
              <a:rPr sz="700" spc="22" dirty="0">
                <a:solidFill>
                  <a:srgbClr val="524B5B"/>
                </a:solidFill>
                <a:latin typeface="Times New Roman"/>
                <a:cs typeface="Times New Roman"/>
              </a:rPr>
              <a:t>79</a:t>
            </a:r>
            <a:r>
              <a:rPr sz="700" spc="22" dirty="0">
                <a:solidFill>
                  <a:srgbClr val="2D312D"/>
                </a:solidFill>
                <a:latin typeface="Times New Roman"/>
                <a:cs typeface="Times New Roman"/>
              </a:rPr>
              <a:t>-</a:t>
            </a:r>
            <a:r>
              <a:rPr sz="700" spc="22" dirty="0">
                <a:solidFill>
                  <a:srgbClr val="524B5B"/>
                </a:solidFill>
                <a:latin typeface="Times New Roman"/>
                <a:cs typeface="Times New Roman"/>
              </a:rPr>
              <a:t>ca</a:t>
            </a:r>
            <a:r>
              <a:rPr sz="700" spc="22" dirty="0">
                <a:solidFill>
                  <a:srgbClr val="4B265E"/>
                </a:solidFill>
                <a:latin typeface="Times New Roman"/>
                <a:cs typeface="Times New Roman"/>
              </a:rPr>
              <a:t>rb</a:t>
            </a:r>
            <a:r>
              <a:rPr sz="700" spc="22" dirty="0">
                <a:solidFill>
                  <a:srgbClr val="524B5B"/>
                </a:solidFill>
                <a:latin typeface="Times New Roman"/>
                <a:cs typeface="Times New Roman"/>
              </a:rPr>
              <a:t>o</a:t>
            </a:r>
            <a:r>
              <a:rPr sz="700" spc="22" dirty="0">
                <a:solidFill>
                  <a:srgbClr val="603156"/>
                </a:solidFill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64868" y="1317343"/>
            <a:ext cx="2076124" cy="489842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27939">
              <a:lnSpc>
                <a:spcPct val="95825"/>
              </a:lnSpc>
            </a:pPr>
            <a:r>
              <a:rPr sz="700" spc="-18" dirty="0">
                <a:solidFill>
                  <a:srgbClr val="4F87D6"/>
                </a:solidFill>
                <a:latin typeface="Arial"/>
                <a:cs typeface="Arial"/>
              </a:rPr>
              <a:t>Loca</a:t>
            </a:r>
            <a:r>
              <a:rPr sz="700" spc="-18" dirty="0">
                <a:solidFill>
                  <a:srgbClr val="6479D4"/>
                </a:solidFill>
                <a:latin typeface="Arial"/>
                <a:cs typeface="Arial"/>
              </a:rPr>
              <a:t>l </a:t>
            </a:r>
            <a:r>
              <a:rPr sz="700" spc="-18" dirty="0">
                <a:solidFill>
                  <a:srgbClr val="4F87D6"/>
                </a:solidFill>
                <a:latin typeface="Arial"/>
                <a:cs typeface="Arial"/>
              </a:rPr>
              <a:t>de</a:t>
            </a:r>
            <a:r>
              <a:rPr sz="700" spc="-18" dirty="0">
                <a:solidFill>
                  <a:srgbClr val="6479D4"/>
                </a:solidFill>
                <a:latin typeface="Arial"/>
                <a:cs typeface="Arial"/>
              </a:rPr>
              <a:t>n</a:t>
            </a:r>
            <a:r>
              <a:rPr sz="700" spc="-18" dirty="0">
                <a:solidFill>
                  <a:srgbClr val="4F87D6"/>
                </a:solidFill>
                <a:latin typeface="Arial"/>
                <a:cs typeface="Arial"/>
              </a:rPr>
              <a:t>s</a:t>
            </a:r>
            <a:r>
              <a:rPr sz="700" spc="-18" dirty="0">
                <a:solidFill>
                  <a:srgbClr val="6479D4"/>
                </a:solidFill>
                <a:latin typeface="Arial"/>
                <a:cs typeface="Arial"/>
              </a:rPr>
              <a:t>i</a:t>
            </a:r>
            <a:r>
              <a:rPr sz="700" spc="-18" dirty="0">
                <a:solidFill>
                  <a:srgbClr val="4F87D6"/>
                </a:solidFill>
                <a:latin typeface="Arial"/>
                <a:cs typeface="Arial"/>
              </a:rPr>
              <a:t>ty</a:t>
            </a:r>
            <a:r>
              <a:rPr sz="700" spc="-18" dirty="0">
                <a:solidFill>
                  <a:srgbClr val="85A5DF"/>
                </a:solidFill>
                <a:latin typeface="Arial"/>
                <a:cs typeface="Arial"/>
              </a:rPr>
              <a:t>:</a:t>
            </a:r>
            <a:endParaRPr sz="700">
              <a:latin typeface="Arial"/>
              <a:cs typeface="Arial"/>
            </a:endParaRPr>
          </a:p>
          <a:p>
            <a:pPr marL="70612">
              <a:lnSpc>
                <a:spcPts val="1100"/>
              </a:lnSpc>
              <a:spcBef>
                <a:spcPts val="55"/>
              </a:spcBef>
            </a:pPr>
            <a:r>
              <a:rPr sz="1000" spc="370" dirty="0">
                <a:solidFill>
                  <a:srgbClr val="E2954D"/>
                </a:solidFill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65"/>
              </a:spcBef>
            </a:pPr>
            <a:r>
              <a:rPr sz="600" b="1" spc="3" dirty="0">
                <a:solidFill>
                  <a:srgbClr val="B8DDE9"/>
                </a:solidFill>
                <a:latin typeface="Arial"/>
                <a:cs typeface="Arial"/>
              </a:rPr>
              <a:t>5</a:t>
            </a:r>
            <a:r>
              <a:rPr sz="600" b="1" spc="72" dirty="0">
                <a:solidFill>
                  <a:srgbClr val="B8DDE9"/>
                </a:solidFill>
                <a:latin typeface="Arial"/>
                <a:cs typeface="Arial"/>
              </a:rPr>
              <a:t>2</a:t>
            </a:r>
            <a:r>
              <a:rPr sz="600" b="1" spc="133" dirty="0">
                <a:solidFill>
                  <a:srgbClr val="EDEBF6"/>
                </a:solidFill>
                <a:latin typeface="Arial"/>
                <a:cs typeface="Arial"/>
              </a:rPr>
              <a:t>-</a:t>
            </a:r>
            <a:r>
              <a:rPr sz="600" b="1" spc="0" dirty="0">
                <a:solidFill>
                  <a:srgbClr val="B8DDE9"/>
                </a:solidFill>
                <a:latin typeface="Arial"/>
                <a:cs typeface="Arial"/>
              </a:rPr>
              <a:t>A</a:t>
            </a:r>
            <a:r>
              <a:rPr sz="600" b="1" spc="-11" dirty="0">
                <a:solidFill>
                  <a:srgbClr val="B8DDE9"/>
                </a:solidFill>
                <a:latin typeface="Arial"/>
                <a:cs typeface="Arial"/>
              </a:rPr>
              <a:t>G</a:t>
            </a:r>
            <a:r>
              <a:rPr sz="600" b="1" spc="-25" dirty="0">
                <a:solidFill>
                  <a:srgbClr val="B8DDE9"/>
                </a:solidFill>
                <a:latin typeface="Arial"/>
                <a:cs typeface="Arial"/>
              </a:rPr>
              <a:t>B</a:t>
            </a:r>
            <a:r>
              <a:rPr sz="600" b="1" spc="4" dirty="0">
                <a:solidFill>
                  <a:srgbClr val="B8DDE9"/>
                </a:solidFill>
                <a:latin typeface="Arial"/>
                <a:cs typeface="Arial"/>
              </a:rPr>
              <a:t> </a:t>
            </a:r>
            <a:r>
              <a:rPr sz="600" b="1" spc="-14" dirty="0">
                <a:solidFill>
                  <a:srgbClr val="B8DDE9"/>
                </a:solidFill>
                <a:latin typeface="Arial"/>
                <a:cs typeface="Arial"/>
              </a:rPr>
              <a:t>o</a:t>
            </a:r>
            <a:r>
              <a:rPr sz="600" b="1" spc="0" dirty="0">
                <a:solidFill>
                  <a:srgbClr val="B8DDE9"/>
                </a:solidFill>
                <a:latin typeface="Arial"/>
                <a:cs typeface="Arial"/>
              </a:rPr>
              <a:t>f</a:t>
            </a:r>
            <a:r>
              <a:rPr sz="600" b="1" spc="-44" dirty="0">
                <a:solidFill>
                  <a:srgbClr val="B8DDE9"/>
                </a:solidFill>
                <a:latin typeface="Arial"/>
                <a:cs typeface="Arial"/>
              </a:rPr>
              <a:t> </a:t>
            </a:r>
            <a:r>
              <a:rPr sz="600" b="1" spc="-29" dirty="0">
                <a:solidFill>
                  <a:srgbClr val="B8DDE9"/>
                </a:solidFill>
                <a:latin typeface="Arial"/>
                <a:cs typeface="Arial"/>
              </a:rPr>
              <a:t>m</a:t>
            </a:r>
            <a:r>
              <a:rPr sz="600" b="1" spc="25" dirty="0">
                <a:solidFill>
                  <a:srgbClr val="B8DDE9"/>
                </a:solidFill>
                <a:latin typeface="Arial"/>
                <a:cs typeface="Arial"/>
              </a:rPr>
              <a:t>e</a:t>
            </a:r>
            <a:r>
              <a:rPr sz="600" b="1" spc="-43" dirty="0">
                <a:solidFill>
                  <a:srgbClr val="B8DDE9"/>
                </a:solidFill>
                <a:latin typeface="Arial"/>
                <a:cs typeface="Arial"/>
              </a:rPr>
              <a:t>r</a:t>
            </a:r>
            <a:r>
              <a:rPr sz="600" b="1" spc="-19" dirty="0">
                <a:solidFill>
                  <a:srgbClr val="B8DDE9"/>
                </a:solidFill>
                <a:latin typeface="Arial"/>
                <a:cs typeface="Arial"/>
              </a:rPr>
              <a:t>c</a:t>
            </a:r>
            <a:r>
              <a:rPr sz="600" b="1" spc="-32" dirty="0">
                <a:solidFill>
                  <a:srgbClr val="B8DDE9"/>
                </a:solidFill>
                <a:latin typeface="Arial"/>
                <a:cs typeface="Arial"/>
              </a:rPr>
              <a:t>h</a:t>
            </a:r>
            <a:r>
              <a:rPr sz="600" b="1" spc="3" dirty="0">
                <a:solidFill>
                  <a:srgbClr val="B8DDE9"/>
                </a:solidFill>
                <a:latin typeface="Arial"/>
                <a:cs typeface="Arial"/>
              </a:rPr>
              <a:t>a</a:t>
            </a:r>
            <a:r>
              <a:rPr sz="600" b="1" spc="-6" dirty="0">
                <a:solidFill>
                  <a:srgbClr val="B8DDE9"/>
                </a:solidFill>
                <a:latin typeface="Arial"/>
                <a:cs typeface="Arial"/>
              </a:rPr>
              <a:t>n</a:t>
            </a:r>
            <a:r>
              <a:rPr sz="600" b="1" spc="-29" dirty="0">
                <a:solidFill>
                  <a:srgbClr val="B8DDE9"/>
                </a:solidFill>
                <a:latin typeface="Arial"/>
                <a:cs typeface="Arial"/>
              </a:rPr>
              <a:t>t</a:t>
            </a:r>
            <a:r>
              <a:rPr sz="600" b="1" spc="3" dirty="0">
                <a:solidFill>
                  <a:srgbClr val="B8DDE9"/>
                </a:solidFill>
                <a:latin typeface="Arial"/>
                <a:cs typeface="Arial"/>
              </a:rPr>
              <a:t>a</a:t>
            </a:r>
            <a:r>
              <a:rPr sz="600" b="1" spc="-6" dirty="0">
                <a:solidFill>
                  <a:srgbClr val="B8DDE9"/>
                </a:solidFill>
                <a:latin typeface="Arial"/>
                <a:cs typeface="Arial"/>
              </a:rPr>
              <a:t>b</a:t>
            </a:r>
            <a:r>
              <a:rPr sz="600" b="1" spc="-48" dirty="0">
                <a:solidFill>
                  <a:srgbClr val="B8DDE9"/>
                </a:solidFill>
                <a:latin typeface="Arial"/>
                <a:cs typeface="Arial"/>
              </a:rPr>
              <a:t>l</a:t>
            </a:r>
            <a:r>
              <a:rPr sz="600" b="1" spc="50" dirty="0">
                <a:solidFill>
                  <a:srgbClr val="B8DDE9"/>
                </a:solidFill>
                <a:latin typeface="Arial"/>
                <a:cs typeface="Arial"/>
              </a:rPr>
              <a:t>e</a:t>
            </a:r>
            <a:r>
              <a:rPr sz="600" b="1" spc="-19" dirty="0">
                <a:solidFill>
                  <a:srgbClr val="B8DDE9"/>
                </a:solidFill>
                <a:latin typeface="Arial"/>
                <a:cs typeface="Arial"/>
              </a:rPr>
              <a:t> </a:t>
            </a:r>
            <a:r>
              <a:rPr sz="600" b="1" spc="-29" dirty="0">
                <a:solidFill>
                  <a:srgbClr val="B8DDE9"/>
                </a:solidFill>
                <a:latin typeface="Arial"/>
                <a:cs typeface="Arial"/>
              </a:rPr>
              <a:t>w</a:t>
            </a:r>
            <a:r>
              <a:rPr sz="600" b="1" spc="0" dirty="0">
                <a:solidFill>
                  <a:srgbClr val="B8DDE9"/>
                </a:solidFill>
                <a:latin typeface="Arial"/>
                <a:cs typeface="Arial"/>
              </a:rPr>
              <a:t>o</a:t>
            </a:r>
            <a:r>
              <a:rPr sz="600" b="1" spc="-50" dirty="0">
                <a:solidFill>
                  <a:srgbClr val="B8DDE9"/>
                </a:solidFill>
                <a:latin typeface="Arial"/>
                <a:cs typeface="Arial"/>
              </a:rPr>
              <a:t>o</a:t>
            </a:r>
            <a:r>
              <a:rPr sz="600" b="1" spc="0" dirty="0">
                <a:solidFill>
                  <a:srgbClr val="B8DDE9"/>
                </a:solidFill>
                <a:latin typeface="Arial"/>
                <a:cs typeface="Arial"/>
              </a:rPr>
              <a:t>d</a:t>
            </a:r>
            <a:r>
              <a:rPr sz="600" b="1" spc="28" dirty="0">
                <a:solidFill>
                  <a:srgbClr val="B8DDE9"/>
                </a:solidFill>
                <a:latin typeface="Arial"/>
                <a:cs typeface="Arial"/>
              </a:rPr>
              <a:t> </a:t>
            </a:r>
            <a:r>
              <a:rPr sz="600" b="1" spc="-91" dirty="0">
                <a:solidFill>
                  <a:srgbClr val="B1C3D8"/>
                </a:solidFill>
                <a:latin typeface="Arial"/>
                <a:cs typeface="Arial"/>
              </a:rPr>
              <a:t>s</a:t>
            </a:r>
            <a:r>
              <a:rPr sz="600" b="1" spc="-29" dirty="0">
                <a:solidFill>
                  <a:srgbClr val="B8DDE9"/>
                </a:solidFill>
                <a:latin typeface="Arial"/>
                <a:cs typeface="Arial"/>
              </a:rPr>
              <a:t>t</a:t>
            </a:r>
            <a:r>
              <a:rPr sz="600" b="1" spc="25" dirty="0">
                <a:solidFill>
                  <a:srgbClr val="B8DDE9"/>
                </a:solidFill>
                <a:latin typeface="Arial"/>
                <a:cs typeface="Arial"/>
              </a:rPr>
              <a:t>e</a:t>
            </a:r>
            <a:r>
              <a:rPr sz="600" b="1" spc="-2" dirty="0">
                <a:solidFill>
                  <a:srgbClr val="B8DDE9"/>
                </a:solidFill>
                <a:latin typeface="Arial"/>
                <a:cs typeface="Arial"/>
              </a:rPr>
              <a:t>m</a:t>
            </a:r>
            <a:r>
              <a:rPr sz="600" b="1" spc="-26" dirty="0">
                <a:solidFill>
                  <a:srgbClr val="B1C3D8"/>
                </a:solidFill>
                <a:latin typeface="Arial"/>
                <a:cs typeface="Arial"/>
              </a:rPr>
              <a:t>s</a:t>
            </a:r>
            <a:r>
              <a:rPr sz="600" b="1" spc="0" dirty="0">
                <a:solidFill>
                  <a:srgbClr val="B1C3D8"/>
                </a:solidFill>
                <a:latin typeface="Arial"/>
                <a:cs typeface="Arial"/>
              </a:rPr>
              <a:t>      </a:t>
            </a:r>
            <a:r>
              <a:rPr sz="600" b="1" spc="-79" dirty="0">
                <a:solidFill>
                  <a:srgbClr val="B1C3D8"/>
                </a:solidFill>
                <a:latin typeface="Arial"/>
                <a:cs typeface="Arial"/>
              </a:rPr>
              <a:t> </a:t>
            </a:r>
            <a:r>
              <a:rPr sz="600" b="1" spc="-46" dirty="0">
                <a:solidFill>
                  <a:srgbClr val="B1C3D8"/>
                </a:solidFill>
                <a:latin typeface="Arial"/>
                <a:cs typeface="Arial"/>
              </a:rPr>
              <a:t>s</a:t>
            </a:r>
            <a:r>
              <a:rPr sz="600" b="1" spc="-48" dirty="0">
                <a:solidFill>
                  <a:srgbClr val="B8DDE9"/>
                </a:solidFill>
                <a:latin typeface="Arial"/>
                <a:cs typeface="Arial"/>
              </a:rPr>
              <a:t>i</a:t>
            </a:r>
            <a:r>
              <a:rPr sz="600" b="1" spc="-6" dirty="0">
                <a:solidFill>
                  <a:srgbClr val="B8DDE9"/>
                </a:solidFill>
                <a:latin typeface="Arial"/>
                <a:cs typeface="Arial"/>
              </a:rPr>
              <a:t>t</a:t>
            </a:r>
            <a:r>
              <a:rPr sz="600" b="1" spc="-65" dirty="0">
                <a:solidFill>
                  <a:srgbClr val="B1C3D8"/>
                </a:solidFill>
                <a:latin typeface="Arial"/>
                <a:cs typeface="Arial"/>
              </a:rPr>
              <a:t>r</a:t>
            </a:r>
            <a:r>
              <a:rPr sz="600" b="1" spc="-118" dirty="0">
                <a:solidFill>
                  <a:srgbClr val="B1C3D8"/>
                </a:solidFill>
                <a:latin typeface="Arial"/>
                <a:cs typeface="Arial"/>
              </a:rPr>
              <a:t>v</a:t>
            </a:r>
            <a:r>
              <a:rPr sz="600" b="1" spc="22" dirty="0">
                <a:solidFill>
                  <a:srgbClr val="B8DDE9"/>
                </a:solidFill>
                <a:latin typeface="Arial"/>
                <a:cs typeface="Arial"/>
              </a:rPr>
              <a:t>e</a:t>
            </a:r>
            <a:r>
              <a:rPr sz="600" b="1" spc="-19" dirty="0">
                <a:solidFill>
                  <a:srgbClr val="B8DDE9"/>
                </a:solidFill>
                <a:latin typeface="Arial"/>
                <a:cs typeface="Arial"/>
              </a:rPr>
              <a:t> </a:t>
            </a:r>
            <a:r>
              <a:rPr sz="600" b="1" spc="-46" dirty="0">
                <a:solidFill>
                  <a:srgbClr val="B8DDE9"/>
                </a:solidFill>
                <a:latin typeface="Arial"/>
                <a:cs typeface="Arial"/>
              </a:rPr>
              <a:t>c</a:t>
            </a:r>
            <a:r>
              <a:rPr sz="600" b="1" spc="-6" dirty="0">
                <a:solidFill>
                  <a:srgbClr val="B8DDE9"/>
                </a:solidFill>
                <a:latin typeface="Arial"/>
                <a:cs typeface="Arial"/>
              </a:rPr>
              <a:t>o</a:t>
            </a:r>
            <a:r>
              <a:rPr sz="600" b="1" spc="-32" dirty="0">
                <a:solidFill>
                  <a:srgbClr val="B8DDE9"/>
                </a:solidFill>
                <a:latin typeface="Arial"/>
                <a:cs typeface="Arial"/>
              </a:rPr>
              <a:t>n</a:t>
            </a:r>
            <a:r>
              <a:rPr sz="600" b="1" spc="-29" dirty="0">
                <a:solidFill>
                  <a:srgbClr val="B8DDE9"/>
                </a:solidFill>
                <a:latin typeface="Arial"/>
                <a:cs typeface="Arial"/>
              </a:rPr>
              <a:t>t</a:t>
            </a:r>
            <a:r>
              <a:rPr sz="600" b="1" spc="-43" dirty="0">
                <a:solidFill>
                  <a:srgbClr val="B8DDE9"/>
                </a:solidFill>
                <a:latin typeface="Arial"/>
                <a:cs typeface="Arial"/>
              </a:rPr>
              <a:t>r</a:t>
            </a:r>
            <a:r>
              <a:rPr sz="600" b="1" spc="-23" dirty="0">
                <a:solidFill>
                  <a:srgbClr val="B8DDE9"/>
                </a:solidFill>
                <a:latin typeface="Arial"/>
                <a:cs typeface="Arial"/>
              </a:rPr>
              <a:t>i</a:t>
            </a:r>
            <a:r>
              <a:rPr sz="600" b="1" spc="-6" dirty="0">
                <a:solidFill>
                  <a:srgbClr val="B8DDE9"/>
                </a:solidFill>
                <a:latin typeface="Arial"/>
                <a:cs typeface="Arial"/>
              </a:rPr>
              <a:t>b</a:t>
            </a:r>
            <a:r>
              <a:rPr sz="600" b="1" spc="-18" dirty="0">
                <a:solidFill>
                  <a:srgbClr val="B8DDE9"/>
                </a:solidFill>
                <a:latin typeface="Arial"/>
                <a:cs typeface="Arial"/>
              </a:rPr>
              <a:t>u</a:t>
            </a:r>
            <a:r>
              <a:rPr sz="600" b="1" spc="-44" dirty="0">
                <a:solidFill>
                  <a:srgbClr val="B8DDE9"/>
                </a:solidFill>
                <a:latin typeface="Arial"/>
                <a:cs typeface="Arial"/>
              </a:rPr>
              <a:t>t</a:t>
            </a:r>
            <a:r>
              <a:rPr sz="600" b="1" spc="-48" dirty="0">
                <a:solidFill>
                  <a:srgbClr val="B8DDE9"/>
                </a:solidFill>
                <a:latin typeface="Arial"/>
                <a:cs typeface="Arial"/>
              </a:rPr>
              <a:t>i</a:t>
            </a:r>
            <a:r>
              <a:rPr sz="600" b="1" spc="17" dirty="0">
                <a:solidFill>
                  <a:srgbClr val="B1C3D8"/>
                </a:solidFill>
                <a:latin typeface="Arial"/>
                <a:cs typeface="Arial"/>
              </a:rPr>
              <a:t>o</a:t>
            </a:r>
            <a:r>
              <a:rPr sz="600" b="1" spc="-58" dirty="0">
                <a:solidFill>
                  <a:srgbClr val="B8DDE9"/>
                </a:solidFill>
                <a:latin typeface="Arial"/>
                <a:cs typeface="Arial"/>
              </a:rPr>
              <a:t>n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"/>
              </a:spcBef>
            </a:pPr>
            <a:r>
              <a:rPr sz="600" spc="5" dirty="0">
                <a:solidFill>
                  <a:srgbClr val="524B5B"/>
                </a:solidFill>
                <a:latin typeface="Arial"/>
                <a:cs typeface="Arial"/>
              </a:rPr>
              <a:t>53 </a:t>
            </a:r>
            <a:r>
              <a:rPr sz="600" spc="5" dirty="0">
                <a:solidFill>
                  <a:srgbClr val="48384D"/>
                </a:solidFill>
                <a:latin typeface="Arial"/>
                <a:cs typeface="Arial"/>
              </a:rPr>
              <a:t>-</a:t>
            </a:r>
            <a:r>
              <a:rPr sz="600" spc="5" dirty="0">
                <a:solidFill>
                  <a:srgbClr val="524B5B"/>
                </a:solidFill>
                <a:latin typeface="Arial"/>
                <a:cs typeface="Arial"/>
              </a:rPr>
              <a:t>AG</a:t>
            </a:r>
            <a:r>
              <a:rPr sz="600" spc="5" dirty="0">
                <a:solidFill>
                  <a:srgbClr val="48384D"/>
                </a:solidFill>
                <a:latin typeface="Arial"/>
                <a:cs typeface="Arial"/>
              </a:rPr>
              <a:t>B </a:t>
            </a:r>
            <a:r>
              <a:rPr sz="600" spc="5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5" dirty="0">
                <a:solidFill>
                  <a:srgbClr val="4B265E"/>
                </a:solidFill>
                <a:latin typeface="Arial"/>
                <a:cs typeface="Arial"/>
              </a:rPr>
              <a:t>f </a:t>
            </a:r>
            <a:r>
              <a:rPr sz="600" spc="5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600" spc="5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5" dirty="0">
                <a:solidFill>
                  <a:srgbClr val="48384D"/>
                </a:solidFill>
                <a:latin typeface="Arial"/>
                <a:cs typeface="Arial"/>
              </a:rPr>
              <a:t>n</a:t>
            </a:r>
            <a:r>
              <a:rPr sz="600" spc="5" dirty="0">
                <a:solidFill>
                  <a:srgbClr val="524B5B"/>
                </a:solidFill>
                <a:latin typeface="Arial"/>
                <a:cs typeface="Arial"/>
              </a:rPr>
              <a:t>-</a:t>
            </a:r>
            <a:r>
              <a:rPr sz="600" spc="5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600" spc="5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600" spc="5" dirty="0">
                <a:solidFill>
                  <a:srgbClr val="4B265E"/>
                </a:solidFill>
                <a:latin typeface="Arial"/>
                <a:cs typeface="Arial"/>
              </a:rPr>
              <a:t>r</a:t>
            </a:r>
            <a:r>
              <a:rPr sz="600" spc="5" dirty="0">
                <a:solidFill>
                  <a:srgbClr val="66666E"/>
                </a:solidFill>
                <a:latin typeface="Arial"/>
                <a:cs typeface="Arial"/>
              </a:rPr>
              <a:t>c</a:t>
            </a:r>
            <a:r>
              <a:rPr sz="600" spc="5" dirty="0">
                <a:solidFill>
                  <a:srgbClr val="4B265E"/>
                </a:solidFill>
                <a:latin typeface="Arial"/>
                <a:cs typeface="Arial"/>
              </a:rPr>
              <a:t>h</a:t>
            </a:r>
            <a:r>
              <a:rPr sz="600" spc="5" dirty="0">
                <a:solidFill>
                  <a:srgbClr val="524B5B"/>
                </a:solidFill>
                <a:latin typeface="Arial"/>
                <a:cs typeface="Arial"/>
              </a:rPr>
              <a:t>a</a:t>
            </a:r>
            <a:r>
              <a:rPr sz="600" spc="5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600" spc="5" dirty="0">
                <a:solidFill>
                  <a:srgbClr val="48384D"/>
                </a:solidFill>
                <a:latin typeface="Arial"/>
                <a:cs typeface="Arial"/>
              </a:rPr>
              <a:t>ta</a:t>
            </a:r>
            <a:r>
              <a:rPr sz="600" spc="5" dirty="0">
                <a:solidFill>
                  <a:srgbClr val="603156"/>
                </a:solidFill>
                <a:latin typeface="Arial"/>
                <a:cs typeface="Arial"/>
              </a:rPr>
              <a:t>b</a:t>
            </a:r>
            <a:r>
              <a:rPr sz="600" spc="5" dirty="0">
                <a:solidFill>
                  <a:srgbClr val="692170"/>
                </a:solidFill>
                <a:latin typeface="Arial"/>
                <a:cs typeface="Arial"/>
              </a:rPr>
              <a:t>l</a:t>
            </a:r>
            <a:r>
              <a:rPr sz="600" spc="5" dirty="0">
                <a:solidFill>
                  <a:srgbClr val="524B5B"/>
                </a:solidFill>
                <a:latin typeface="Arial"/>
                <a:cs typeface="Arial"/>
              </a:rPr>
              <a:t>e s</a:t>
            </a:r>
            <a:r>
              <a:rPr sz="600" spc="5" dirty="0">
                <a:solidFill>
                  <a:srgbClr val="48384D"/>
                </a:solidFill>
                <a:latin typeface="Arial"/>
                <a:cs typeface="Arial"/>
              </a:rPr>
              <a:t>te</a:t>
            </a:r>
            <a:r>
              <a:rPr sz="600" spc="5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600" spc="5" dirty="0">
                <a:solidFill>
                  <a:srgbClr val="524B5B"/>
                </a:solidFill>
                <a:latin typeface="Arial"/>
                <a:cs typeface="Arial"/>
              </a:rPr>
              <a:t>s </a:t>
            </a:r>
            <a:r>
              <a:rPr sz="600" spc="5" dirty="0">
                <a:solidFill>
                  <a:srgbClr val="66666E"/>
                </a:solidFill>
                <a:latin typeface="Arial"/>
                <a:cs typeface="Arial"/>
              </a:rPr>
              <a:t>(</a:t>
            </a:r>
            <a:r>
              <a:rPr sz="600" spc="5" dirty="0">
                <a:solidFill>
                  <a:srgbClr val="524B5B"/>
                </a:solidFill>
                <a:latin typeface="Arial"/>
                <a:cs typeface="Arial"/>
              </a:rPr>
              <a:t>pos</a:t>
            </a:r>
            <a:r>
              <a:rPr sz="600" spc="5" dirty="0">
                <a:solidFill>
                  <a:srgbClr val="603156"/>
                </a:solidFill>
                <a:latin typeface="Arial"/>
                <a:cs typeface="Arial"/>
              </a:rPr>
              <a:t>iti</a:t>
            </a:r>
            <a:r>
              <a:rPr sz="600" spc="5" dirty="0">
                <a:solidFill>
                  <a:srgbClr val="524B5B"/>
                </a:solidFill>
                <a:latin typeface="Arial"/>
                <a:cs typeface="Arial"/>
              </a:rPr>
              <a:t>ve co</a:t>
            </a:r>
            <a:r>
              <a:rPr sz="600" spc="5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600" spc="5" dirty="0">
                <a:solidFill>
                  <a:srgbClr val="42243F"/>
                </a:solidFill>
                <a:latin typeface="Arial"/>
                <a:cs typeface="Arial"/>
              </a:rPr>
              <a:t>t</a:t>
            </a:r>
            <a:r>
              <a:rPr sz="600" spc="5" dirty="0">
                <a:solidFill>
                  <a:srgbClr val="4B265E"/>
                </a:solidFill>
                <a:latin typeface="Arial"/>
                <a:cs typeface="Arial"/>
              </a:rPr>
              <a:t>r</a:t>
            </a:r>
            <a:r>
              <a:rPr sz="600" spc="5" dirty="0">
                <a:solidFill>
                  <a:srgbClr val="895480"/>
                </a:solidFill>
                <a:latin typeface="Arial"/>
                <a:cs typeface="Arial"/>
              </a:rPr>
              <a:t>i</a:t>
            </a:r>
            <a:r>
              <a:rPr sz="600" spc="5" dirty="0">
                <a:solidFill>
                  <a:srgbClr val="603156"/>
                </a:solidFill>
                <a:latin typeface="Arial"/>
                <a:cs typeface="Arial"/>
              </a:rPr>
              <a:t>b</a:t>
            </a:r>
            <a:r>
              <a:rPr sz="600" spc="5" dirty="0">
                <a:solidFill>
                  <a:srgbClr val="48384D"/>
                </a:solidFill>
                <a:latin typeface="Arial"/>
                <a:cs typeface="Arial"/>
              </a:rPr>
              <a:t>u</a:t>
            </a:r>
            <a:r>
              <a:rPr sz="600" spc="5" dirty="0">
                <a:solidFill>
                  <a:srgbClr val="4B265E"/>
                </a:solidFill>
                <a:latin typeface="Arial"/>
                <a:cs typeface="Arial"/>
              </a:rPr>
              <a:t>t</a:t>
            </a:r>
            <a:r>
              <a:rPr sz="600" spc="5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600" spc="5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600" spc="5" dirty="0">
                <a:solidFill>
                  <a:srgbClr val="48384D"/>
                </a:solidFill>
                <a:latin typeface="Arial"/>
                <a:cs typeface="Arial"/>
              </a:rPr>
              <a:t>n</a:t>
            </a:r>
            <a:r>
              <a:rPr sz="600" spc="5" dirty="0">
                <a:solidFill>
                  <a:srgbClr val="66666E"/>
                </a:solidFill>
                <a:latin typeface="Arial"/>
                <a:cs typeface="Arial"/>
              </a:rPr>
              <a:t>)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53204" y="1323439"/>
            <a:ext cx="636909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26" dirty="0">
                <a:solidFill>
                  <a:srgbClr val="4F87D6"/>
                </a:solidFill>
                <a:latin typeface="Arial"/>
                <a:cs typeface="Arial"/>
              </a:rPr>
              <a:t>Un</a:t>
            </a:r>
            <a:r>
              <a:rPr sz="700" spc="-26" dirty="0">
                <a:solidFill>
                  <a:srgbClr val="6479D4"/>
                </a:solidFill>
                <a:latin typeface="Arial"/>
                <a:cs typeface="Arial"/>
              </a:rPr>
              <a:t>i</a:t>
            </a:r>
            <a:r>
              <a:rPr sz="700" spc="-26" dirty="0">
                <a:solidFill>
                  <a:srgbClr val="4F87D6"/>
                </a:solidFill>
                <a:latin typeface="Arial"/>
                <a:cs typeface="Arial"/>
              </a:rPr>
              <a:t>t of meas</a:t>
            </a:r>
            <a:r>
              <a:rPr sz="700" spc="-26" dirty="0">
                <a:solidFill>
                  <a:srgbClr val="6479D4"/>
                </a:solidFill>
                <a:latin typeface="Arial"/>
                <a:cs typeface="Arial"/>
              </a:rPr>
              <a:t>u</a:t>
            </a:r>
            <a:r>
              <a:rPr sz="700" spc="-26" dirty="0">
                <a:solidFill>
                  <a:srgbClr val="4F87D6"/>
                </a:solidFill>
                <a:latin typeface="Arial"/>
                <a:cs typeface="Arial"/>
              </a:rPr>
              <a:t>re</a:t>
            </a:r>
            <a:r>
              <a:rPr sz="700" spc="-26" dirty="0">
                <a:solidFill>
                  <a:srgbClr val="85A5DF"/>
                </a:solidFill>
                <a:latin typeface="Arial"/>
                <a:cs typeface="Arial"/>
              </a:rPr>
              <a:t>:</a:t>
            </a:r>
            <a:endParaRPr sz="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34916" y="1600807"/>
            <a:ext cx="536304" cy="245865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24892">
              <a:lnSpc>
                <a:spcPct val="95825"/>
              </a:lnSpc>
            </a:pPr>
            <a:r>
              <a:rPr sz="700" spc="-98" dirty="0">
                <a:solidFill>
                  <a:srgbClr val="B1C3D8"/>
                </a:solidFill>
                <a:latin typeface="Arial"/>
                <a:cs typeface="Arial"/>
              </a:rPr>
              <a:t>I</a:t>
            </a:r>
            <a:r>
              <a:rPr sz="700" spc="-25" dirty="0">
                <a:solidFill>
                  <a:srgbClr val="B1C3D8"/>
                </a:solidFill>
                <a:latin typeface="Arial"/>
                <a:cs typeface="Arial"/>
              </a:rPr>
              <a:t>D</a:t>
            </a:r>
            <a:r>
              <a:rPr sz="700" spc="0" dirty="0">
                <a:solidFill>
                  <a:srgbClr val="B1C3D8"/>
                </a:solidFill>
                <a:latin typeface="Arial"/>
                <a:cs typeface="Arial"/>
              </a:rPr>
              <a:t>       </a:t>
            </a:r>
            <a:r>
              <a:rPr sz="700" spc="79" dirty="0">
                <a:solidFill>
                  <a:srgbClr val="B1C3D8"/>
                </a:solidFill>
                <a:latin typeface="Arial"/>
                <a:cs typeface="Arial"/>
              </a:rPr>
              <a:t> </a:t>
            </a:r>
            <a:r>
              <a:rPr sz="700" spc="-100" dirty="0">
                <a:solidFill>
                  <a:srgbClr val="B1C3D8"/>
                </a:solidFill>
                <a:latin typeface="Arial"/>
                <a:cs typeface="Arial"/>
              </a:rPr>
              <a:t>L</a:t>
            </a:r>
            <a:r>
              <a:rPr sz="700" spc="16" dirty="0">
                <a:solidFill>
                  <a:srgbClr val="B1C3D8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B1C3D8"/>
                </a:solidFill>
                <a:latin typeface="Arial"/>
                <a:cs typeface="Arial"/>
              </a:rPr>
              <a:t>b</a:t>
            </a:r>
            <a:r>
              <a:rPr sz="700" spc="16" dirty="0">
                <a:solidFill>
                  <a:srgbClr val="B1C3D8"/>
                </a:solidFill>
                <a:latin typeface="Arial"/>
                <a:cs typeface="Arial"/>
              </a:rPr>
              <a:t>e</a:t>
            </a:r>
            <a:r>
              <a:rPr sz="700" spc="-29" dirty="0">
                <a:solidFill>
                  <a:srgbClr val="B8DDE9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  <a:p>
            <a:pPr marL="12700" marR="13335">
              <a:lnSpc>
                <a:spcPct val="95825"/>
              </a:lnSpc>
              <a:spcBef>
                <a:spcPts val="229"/>
              </a:spcBef>
            </a:pPr>
            <a:r>
              <a:rPr sz="700" spc="-6" dirty="0">
                <a:solidFill>
                  <a:srgbClr val="66666E"/>
                </a:solidFill>
                <a:latin typeface="Times New Roman"/>
                <a:cs typeface="Times New Roman"/>
              </a:rPr>
              <a:t>1</a:t>
            </a:r>
            <a:r>
              <a:rPr sz="700" spc="-6" dirty="0">
                <a:solidFill>
                  <a:srgbClr val="524B5B"/>
                </a:solidFill>
                <a:latin typeface="Times New Roman"/>
                <a:cs typeface="Times New Roman"/>
              </a:rPr>
              <a:t>000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26812" y="1600807"/>
            <a:ext cx="475940" cy="245363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24892">
              <a:lnSpc>
                <a:spcPct val="95825"/>
              </a:lnSpc>
            </a:pPr>
            <a:r>
              <a:rPr sz="700" spc="-15" dirty="0">
                <a:solidFill>
                  <a:srgbClr val="B1C3D8"/>
                </a:solidFill>
                <a:latin typeface="Arial"/>
                <a:cs typeface="Arial"/>
              </a:rPr>
              <a:t>Descriptio</a:t>
            </a:r>
            <a:r>
              <a:rPr sz="700" spc="-15" dirty="0">
                <a:solidFill>
                  <a:srgbClr val="B8DDE9"/>
                </a:solidFill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  <a:p>
            <a:pPr marL="12700" marR="15333">
              <a:lnSpc>
                <a:spcPct val="95825"/>
              </a:lnSpc>
              <a:spcBef>
                <a:spcPts val="225"/>
              </a:spcBef>
            </a:pPr>
            <a:r>
              <a:rPr sz="700" spc="-30" dirty="0">
                <a:solidFill>
                  <a:srgbClr val="48384D"/>
                </a:solidFill>
                <a:latin typeface="Arial"/>
                <a:cs typeface="Arial"/>
              </a:rPr>
              <a:t>T</a:t>
            </a:r>
            <a:r>
              <a:rPr sz="700" spc="-30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30" dirty="0">
                <a:solidFill>
                  <a:srgbClr val="603156"/>
                </a:solidFill>
                <a:latin typeface="Arial"/>
                <a:cs typeface="Arial"/>
              </a:rPr>
              <a:t>nn</a:t>
            </a:r>
            <a:r>
              <a:rPr sz="700" spc="-30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30" dirty="0">
                <a:solidFill>
                  <a:srgbClr val="917BA3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53204" y="2189071"/>
            <a:ext cx="671756" cy="242817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3" dirty="0">
                <a:solidFill>
                  <a:srgbClr val="4F87D6"/>
                </a:solidFill>
                <a:latin typeface="Arial"/>
                <a:cs typeface="Arial"/>
              </a:rPr>
              <a:t>Defin</a:t>
            </a:r>
            <a:r>
              <a:rPr sz="700" spc="-13" dirty="0">
                <a:solidFill>
                  <a:srgbClr val="6479D4"/>
                </a:solidFill>
                <a:latin typeface="Arial"/>
                <a:cs typeface="Arial"/>
              </a:rPr>
              <a:t>i</a:t>
            </a:r>
            <a:r>
              <a:rPr sz="700" spc="-13" dirty="0">
                <a:solidFill>
                  <a:srgbClr val="4F87D6"/>
                </a:solidFill>
                <a:latin typeface="Arial"/>
                <a:cs typeface="Arial"/>
              </a:rPr>
              <a:t>tion var</a:t>
            </a:r>
            <a:r>
              <a:rPr sz="700" spc="-13" dirty="0">
                <a:solidFill>
                  <a:srgbClr val="6479D4"/>
                </a:solidFill>
                <a:latin typeface="Arial"/>
                <a:cs typeface="Arial"/>
              </a:rPr>
              <a:t>i</a:t>
            </a:r>
            <a:r>
              <a:rPr sz="700" spc="-13" dirty="0">
                <a:solidFill>
                  <a:srgbClr val="4F87D6"/>
                </a:solidFill>
                <a:latin typeface="Arial"/>
                <a:cs typeface="Arial"/>
              </a:rPr>
              <a:t>a</a:t>
            </a:r>
            <a:r>
              <a:rPr sz="700" spc="-13" dirty="0">
                <a:solidFill>
                  <a:srgbClr val="6479D4"/>
                </a:solidFill>
                <a:latin typeface="Arial"/>
                <a:cs typeface="Arial"/>
              </a:rPr>
              <a:t>n</a:t>
            </a:r>
            <a:r>
              <a:rPr sz="700" spc="-13" dirty="0">
                <a:solidFill>
                  <a:srgbClr val="4F87D6"/>
                </a:solidFill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  <a:p>
            <a:pPr marL="55371" marR="13335">
              <a:lnSpc>
                <a:spcPct val="95825"/>
              </a:lnSpc>
              <a:spcBef>
                <a:spcPts val="204"/>
              </a:spcBef>
            </a:pPr>
            <a:r>
              <a:rPr sz="700" spc="416" dirty="0">
                <a:solidFill>
                  <a:srgbClr val="E2954D"/>
                </a:solidFill>
                <a:latin typeface="Times New Roman"/>
                <a:cs typeface="Times New Roman"/>
              </a:rPr>
              <a:t>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34916" y="2466439"/>
            <a:ext cx="124095" cy="242817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24892">
              <a:lnSpc>
                <a:spcPct val="95825"/>
              </a:lnSpc>
            </a:pPr>
            <a:r>
              <a:rPr sz="700" spc="-62" dirty="0">
                <a:solidFill>
                  <a:srgbClr val="B1C3D8"/>
                </a:solidFill>
                <a:latin typeface="Arial"/>
                <a:cs typeface="Arial"/>
              </a:rPr>
              <a:t>ID</a:t>
            </a:r>
            <a:endParaRPr sz="700">
              <a:latin typeface="Arial"/>
              <a:cs typeface="Arial"/>
            </a:endParaRPr>
          </a:p>
          <a:p>
            <a:pPr marL="12700" marR="13335">
              <a:lnSpc>
                <a:spcPct val="95825"/>
              </a:lnSpc>
              <a:spcBef>
                <a:spcPts val="204"/>
              </a:spcBef>
            </a:pPr>
            <a:r>
              <a:rPr sz="700" spc="-31" dirty="0">
                <a:solidFill>
                  <a:srgbClr val="66666E"/>
                </a:solidFill>
                <a:latin typeface="Times New Roman"/>
                <a:cs typeface="Times New Roman"/>
              </a:rPr>
              <a:t>1</a:t>
            </a:r>
            <a:r>
              <a:rPr sz="700" spc="-31" dirty="0">
                <a:solidFill>
                  <a:srgbClr val="48384D"/>
                </a:solidFill>
                <a:latin typeface="Times New Roman"/>
                <a:cs typeface="Times New Roman"/>
              </a:rPr>
              <a:t>7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27524" y="2466439"/>
            <a:ext cx="243696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20" dirty="0">
                <a:solidFill>
                  <a:srgbClr val="B1C3D8"/>
                </a:solidFill>
                <a:latin typeface="Arial"/>
                <a:cs typeface="Arial"/>
              </a:rPr>
              <a:t>Labe</a:t>
            </a:r>
            <a:r>
              <a:rPr sz="700" spc="-20" dirty="0">
                <a:solidFill>
                  <a:srgbClr val="B8DDE9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70524" y="2466439"/>
            <a:ext cx="461749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5" dirty="0">
                <a:solidFill>
                  <a:srgbClr val="B1C3D8"/>
                </a:solidFill>
                <a:latin typeface="Arial"/>
                <a:cs typeface="Arial"/>
              </a:rPr>
              <a:t>Desc</a:t>
            </a:r>
            <a:r>
              <a:rPr sz="700" spc="-15" dirty="0">
                <a:solidFill>
                  <a:srgbClr val="B8DDE9"/>
                </a:solidFill>
                <a:latin typeface="Arial"/>
                <a:cs typeface="Arial"/>
              </a:rPr>
              <a:t>r</a:t>
            </a:r>
            <a:r>
              <a:rPr sz="700" spc="-15" dirty="0">
                <a:solidFill>
                  <a:srgbClr val="B1C3D8"/>
                </a:solidFill>
                <a:latin typeface="Arial"/>
                <a:cs typeface="Arial"/>
              </a:rPr>
              <a:t>ip</a:t>
            </a:r>
            <a:r>
              <a:rPr sz="700" spc="-15" dirty="0">
                <a:solidFill>
                  <a:srgbClr val="B8DDE9"/>
                </a:solidFill>
                <a:latin typeface="Arial"/>
                <a:cs typeface="Arial"/>
              </a:rPr>
              <a:t>t</a:t>
            </a:r>
            <a:r>
              <a:rPr sz="700" spc="-15" dirty="0">
                <a:solidFill>
                  <a:srgbClr val="B1C3D8"/>
                </a:solidFill>
                <a:latin typeface="Arial"/>
                <a:cs typeface="Arial"/>
              </a:rPr>
              <a:t>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06188" y="2594455"/>
            <a:ext cx="7328893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G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B 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b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y 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701C4F"/>
                </a:solidFill>
                <a:latin typeface="Arial"/>
                <a:cs typeface="Arial"/>
              </a:rPr>
              <a:t>ll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tr</a:t>
            </a:r>
            <a:r>
              <a:rPr sz="700" spc="-14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c e</a:t>
            </a:r>
            <a:r>
              <a:rPr sz="700" spc="-14" dirty="0">
                <a:solidFill>
                  <a:srgbClr val="42243F"/>
                </a:solidFill>
                <a:latin typeface="Arial"/>
                <a:cs typeface="Arial"/>
              </a:rPr>
              <a:t>q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uati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s</a:t>
            </a:r>
            <a:r>
              <a:rPr sz="700" spc="-14" dirty="0">
                <a:solidFill>
                  <a:srgbClr val="917BA3"/>
                </a:solidFill>
                <a:latin typeface="Arial"/>
                <a:cs typeface="Arial"/>
              </a:rPr>
              <a:t>.  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b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ove 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groun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d b</a:t>
            </a:r>
            <a:r>
              <a:rPr sz="700" spc="-14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ss 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c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701C4F"/>
                </a:solidFill>
                <a:latin typeface="Arial"/>
                <a:cs typeface="Arial"/>
              </a:rPr>
              <a:t>l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c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ul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at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d ba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se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d o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n th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e 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701C4F"/>
                </a:solidFill>
                <a:latin typeface="Arial"/>
                <a:cs typeface="Arial"/>
              </a:rPr>
              <a:t>ll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tr</a:t>
            </a:r>
            <a:r>
              <a:rPr sz="700" spc="-14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c e</a:t>
            </a:r>
            <a:r>
              <a:rPr sz="700" spc="-14" dirty="0">
                <a:solidFill>
                  <a:srgbClr val="42243F"/>
                </a:solidFill>
                <a:latin typeface="Arial"/>
                <a:cs typeface="Arial"/>
              </a:rPr>
              <a:t>q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u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ti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s 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for 4 m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in 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co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o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700" spc="-14" dirty="0">
                <a:solidFill>
                  <a:srgbClr val="895480"/>
                </a:solidFill>
                <a:latin typeface="Arial"/>
                <a:cs typeface="Arial"/>
              </a:rPr>
              <a:t>i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c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701C4F"/>
                </a:solidFill>
                <a:latin typeface="Arial"/>
                <a:cs typeface="Arial"/>
              </a:rPr>
              <a:t>l 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s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p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ec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es</a:t>
            </a:r>
            <a:r>
              <a:rPr sz="700" spc="-14" dirty="0">
                <a:solidFill>
                  <a:srgbClr val="917BA3"/>
                </a:solidFill>
                <a:latin typeface="Arial"/>
                <a:cs typeface="Arial"/>
              </a:rPr>
              <a:t>: </a:t>
            </a:r>
            <a:r>
              <a:rPr sz="700" spc="-14" dirty="0">
                <a:solidFill>
                  <a:srgbClr val="42243F"/>
                </a:solidFill>
                <a:latin typeface="Arial"/>
                <a:cs typeface="Arial"/>
              </a:rPr>
              <a:t>P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c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a A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b</a:t>
            </a:r>
            <a:r>
              <a:rPr sz="700" spc="-14" dirty="0">
                <a:solidFill>
                  <a:srgbClr val="895480"/>
                </a:solidFill>
                <a:latin typeface="Arial"/>
                <a:cs typeface="Arial"/>
              </a:rPr>
              <a:t>i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es (V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U</a:t>
            </a:r>
            <a:r>
              <a:rPr sz="700" spc="-14" dirty="0">
                <a:solidFill>
                  <a:srgbClr val="701C4F"/>
                </a:solidFill>
                <a:latin typeface="Arial"/>
                <a:cs typeface="Arial"/>
              </a:rPr>
              <a:t>L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HM</a:t>
            </a:r>
            <a:r>
              <a:rPr sz="700" spc="-14" dirty="0">
                <a:solidFill>
                  <a:srgbClr val="7E6799"/>
                </a:solidFill>
                <a:latin typeface="Arial"/>
                <a:cs typeface="Arial"/>
              </a:rPr>
              <a:t>. 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2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0</a:t>
            </a:r>
            <a:r>
              <a:rPr sz="700" spc="-14" dirty="0">
                <a:solidFill>
                  <a:srgbClr val="4D6779"/>
                </a:solidFill>
                <a:latin typeface="Arial"/>
                <a:cs typeface="Arial"/>
              </a:rPr>
              <a:t>1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6</a:t>
            </a:r>
            <a:r>
              <a:rPr sz="700" spc="-14" dirty="0">
                <a:solidFill>
                  <a:srgbClr val="66666E"/>
                </a:solidFill>
                <a:latin typeface="Arial"/>
                <a:cs typeface="Arial"/>
              </a:rPr>
              <a:t>)</a:t>
            </a:r>
            <a:r>
              <a:rPr sz="700" spc="-14" dirty="0">
                <a:solidFill>
                  <a:srgbClr val="7E6799"/>
                </a:solidFill>
                <a:latin typeface="Arial"/>
                <a:cs typeface="Arial"/>
              </a:rPr>
              <a:t>. </a:t>
            </a:r>
            <a:r>
              <a:rPr sz="700" spc="-14" dirty="0">
                <a:solidFill>
                  <a:srgbClr val="42243F"/>
                </a:solidFill>
                <a:latin typeface="Arial"/>
                <a:cs typeface="Arial"/>
              </a:rPr>
              <a:t>P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inu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s Sy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l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ves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tr</a:t>
            </a:r>
            <a:r>
              <a:rPr sz="700" spc="-14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s </a:t>
            </a:r>
            <a:r>
              <a:rPr sz="700" spc="-14" dirty="0">
                <a:solidFill>
                  <a:srgbClr val="4D6779"/>
                </a:solidFill>
                <a:latin typeface="Arial"/>
                <a:cs typeface="Arial"/>
              </a:rPr>
              <a:t>(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C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c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701C4F"/>
                </a:solidFill>
                <a:latin typeface="Arial"/>
                <a:cs typeface="Arial"/>
              </a:rPr>
              <a:t>l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a e</a:t>
            </a:r>
            <a:r>
              <a:rPr sz="700" spc="-14" dirty="0">
                <a:solidFill>
                  <a:srgbClr val="42243F"/>
                </a:solidFill>
                <a:latin typeface="Arial"/>
                <a:cs typeface="Arial"/>
              </a:rPr>
              <a:t>t 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701C4F"/>
                </a:solidFill>
                <a:latin typeface="Arial"/>
                <a:cs typeface="Arial"/>
              </a:rPr>
              <a:t>l.</a:t>
            </a:r>
            <a:r>
              <a:rPr sz="700" spc="-14" dirty="0">
                <a:solidFill>
                  <a:srgbClr val="7E6799"/>
                </a:solidFill>
                <a:latin typeface="Arial"/>
                <a:cs typeface="Arial"/>
              </a:rPr>
              <a:t>. 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41012" y="2902303"/>
            <a:ext cx="904980" cy="402659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 marR="13335">
              <a:lnSpc>
                <a:spcPct val="95825"/>
              </a:lnSpc>
            </a:pPr>
            <a:r>
              <a:rPr sz="700" spc="-130" dirty="0">
                <a:solidFill>
                  <a:srgbClr val="66666E"/>
                </a:solidFill>
                <a:latin typeface="Arial"/>
                <a:cs typeface="Arial"/>
              </a:rPr>
              <a:t>&lt;</a:t>
            </a:r>
            <a:endParaRPr sz="700">
              <a:latin typeface="Arial"/>
              <a:cs typeface="Arial"/>
            </a:endParaRPr>
          </a:p>
          <a:p>
            <a:pPr marL="18796">
              <a:lnSpc>
                <a:spcPct val="95825"/>
              </a:lnSpc>
              <a:spcBef>
                <a:spcPts val="370"/>
              </a:spcBef>
            </a:pPr>
            <a:r>
              <a:rPr sz="700" spc="-12" dirty="0">
                <a:solidFill>
                  <a:srgbClr val="4F87D6"/>
                </a:solidFill>
                <a:latin typeface="Arial"/>
                <a:cs typeface="Arial"/>
              </a:rPr>
              <a:t>A</a:t>
            </a:r>
            <a:r>
              <a:rPr sz="700" spc="-12" dirty="0">
                <a:solidFill>
                  <a:srgbClr val="7591DB"/>
                </a:solidFill>
                <a:latin typeface="Arial"/>
                <a:cs typeface="Arial"/>
              </a:rPr>
              <a:t>r</a:t>
            </a:r>
            <a:r>
              <a:rPr sz="700" spc="-12" dirty="0">
                <a:solidFill>
                  <a:srgbClr val="4F87D6"/>
                </a:solidFill>
                <a:latin typeface="Arial"/>
                <a:cs typeface="Arial"/>
              </a:rPr>
              <a:t>ea doma</a:t>
            </a:r>
            <a:r>
              <a:rPr sz="700" spc="-12" dirty="0">
                <a:solidFill>
                  <a:srgbClr val="6479D4"/>
                </a:solidFill>
                <a:latin typeface="Arial"/>
                <a:cs typeface="Arial"/>
              </a:rPr>
              <a:t>i</a:t>
            </a:r>
            <a:r>
              <a:rPr sz="700" spc="-12" dirty="0">
                <a:solidFill>
                  <a:srgbClr val="4F87D6"/>
                </a:solidFill>
                <a:latin typeface="Arial"/>
                <a:cs typeface="Arial"/>
              </a:rPr>
              <a:t>n category</a:t>
            </a:r>
            <a:r>
              <a:rPr sz="700" spc="-12" dirty="0">
                <a:solidFill>
                  <a:srgbClr val="85A5DF"/>
                </a:solidFill>
                <a:latin typeface="Arial"/>
                <a:cs typeface="Arial"/>
              </a:rPr>
              <a:t>:</a:t>
            </a:r>
            <a:endParaRPr sz="700">
              <a:latin typeface="Arial"/>
              <a:cs typeface="Arial"/>
            </a:endParaRPr>
          </a:p>
          <a:p>
            <a:pPr marL="67563" marR="13335">
              <a:lnSpc>
                <a:spcPts val="1100"/>
              </a:lnSpc>
              <a:spcBef>
                <a:spcPts val="55"/>
              </a:spcBef>
            </a:pPr>
            <a:r>
              <a:rPr sz="1000" spc="370" dirty="0">
                <a:solidFill>
                  <a:srgbClr val="E2954D"/>
                </a:solidFill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026900" y="2902303"/>
            <a:ext cx="73978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30" dirty="0">
                <a:solidFill>
                  <a:srgbClr val="66666E"/>
                </a:solidFill>
                <a:latin typeface="Arial"/>
                <a:cs typeface="Arial"/>
              </a:rPr>
              <a:t>&gt;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57164" y="3332071"/>
            <a:ext cx="166093" cy="190500"/>
          </a:xfrm>
          <a:prstGeom prst="rect">
            <a:avLst/>
          </a:prstGeom>
        </p:spPr>
        <p:txBody>
          <a:bodyPr wrap="square" lIns="0" tIns="6000" rIns="0" bIns="0" rtlCol="0">
            <a:noAutofit/>
          </a:bodyPr>
          <a:lstStyle/>
          <a:p>
            <a:pPr marL="12700" marR="13335">
              <a:lnSpc>
                <a:spcPts val="745"/>
              </a:lnSpc>
            </a:pPr>
            <a:r>
              <a:rPr sz="700" spc="-70" dirty="0">
                <a:solidFill>
                  <a:srgbClr val="B1C3D8"/>
                </a:solidFill>
                <a:latin typeface="Arial"/>
                <a:cs typeface="Arial"/>
              </a:rPr>
              <a:t>,.</a:t>
            </a:r>
            <a:endParaRPr sz="700">
              <a:latin typeface="Arial"/>
              <a:cs typeface="Arial"/>
            </a:endParaRPr>
          </a:p>
          <a:p>
            <a:pPr marL="46228">
              <a:lnSpc>
                <a:spcPts val="660"/>
              </a:lnSpc>
            </a:pPr>
            <a:r>
              <a:rPr sz="700" spc="-12" dirty="0">
                <a:solidFill>
                  <a:srgbClr val="B1C3D8"/>
                </a:solidFill>
                <a:latin typeface="Arial"/>
                <a:cs typeface="Arial"/>
              </a:rPr>
              <a:t>on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34604" y="3332071"/>
            <a:ext cx="791106" cy="342899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24892" indent="0">
              <a:lnSpc>
                <a:spcPts val="804"/>
              </a:lnSpc>
            </a:pPr>
            <a:r>
              <a:rPr sz="700" spc="-11" dirty="0">
                <a:solidFill>
                  <a:srgbClr val="B1C3D8"/>
                </a:solidFill>
                <a:latin typeface="Arial"/>
                <a:cs typeface="Arial"/>
              </a:rPr>
              <a:t>Local de</a:t>
            </a:r>
            <a:r>
              <a:rPr sz="700" spc="-11" dirty="0">
                <a:solidFill>
                  <a:srgbClr val="B8DDE9"/>
                </a:solidFill>
                <a:latin typeface="Arial"/>
                <a:cs typeface="Arial"/>
              </a:rPr>
              <a:t>n</a:t>
            </a:r>
            <a:r>
              <a:rPr sz="700" spc="-11" dirty="0">
                <a:solidFill>
                  <a:srgbClr val="B1C3D8"/>
                </a:solidFill>
                <a:latin typeface="Arial"/>
                <a:cs typeface="Arial"/>
              </a:rPr>
              <a:t>sity ob</a:t>
            </a:r>
            <a:r>
              <a:rPr sz="700" spc="-11" dirty="0">
                <a:solidFill>
                  <a:srgbClr val="B8DDE9"/>
                </a:solidFill>
                <a:latin typeface="Arial"/>
                <a:cs typeface="Arial"/>
              </a:rPr>
              <a:t>j</a:t>
            </a:r>
            <a:r>
              <a:rPr sz="700" spc="-11" dirty="0">
                <a:solidFill>
                  <a:srgbClr val="B1C3D8"/>
                </a:solidFill>
                <a:latin typeface="Arial"/>
                <a:cs typeface="Arial"/>
              </a:rPr>
              <a:t>ect </a:t>
            </a:r>
            <a:endParaRPr sz="700">
              <a:latin typeface="Arial"/>
              <a:cs typeface="Arial"/>
            </a:endParaRPr>
          </a:p>
          <a:p>
            <a:pPr marL="24892">
              <a:lnSpc>
                <a:spcPts val="804"/>
              </a:lnSpc>
            </a:pPr>
            <a:r>
              <a:rPr sz="700" spc="-12" dirty="0">
                <a:solidFill>
                  <a:srgbClr val="B8DDE9"/>
                </a:solidFill>
                <a:latin typeface="Arial"/>
                <a:cs typeface="Arial"/>
              </a:rPr>
              <a:t>l</a:t>
            </a:r>
            <a:r>
              <a:rPr sz="700" spc="-12" dirty="0">
                <a:solidFill>
                  <a:srgbClr val="B1C3D8"/>
                </a:solidFill>
                <a:latin typeface="Arial"/>
                <a:cs typeface="Arial"/>
              </a:rPr>
              <a:t>abe</a:t>
            </a:r>
            <a:r>
              <a:rPr sz="700" spc="-12" dirty="0">
                <a:solidFill>
                  <a:srgbClr val="B8DDE9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  <a:p>
            <a:pPr marL="12700" marR="2633">
              <a:lnSpc>
                <a:spcPct val="95825"/>
              </a:lnSpc>
              <a:spcBef>
                <a:spcPts val="224"/>
              </a:spcBef>
            </a:pPr>
            <a:r>
              <a:rPr sz="700" spc="-16" dirty="0">
                <a:solidFill>
                  <a:srgbClr val="895480"/>
                </a:solidFill>
                <a:latin typeface="Arial"/>
                <a:cs typeface="Arial"/>
              </a:rPr>
              <a:t>i</a:t>
            </a:r>
            <a:r>
              <a:rPr sz="700" spc="-16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16" dirty="0">
                <a:solidFill>
                  <a:srgbClr val="524B5B"/>
                </a:solidFill>
                <a:latin typeface="Arial"/>
                <a:cs typeface="Arial"/>
              </a:rPr>
              <a:t>v</a:t>
            </a:r>
            <a:r>
              <a:rPr sz="700" spc="-16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r>
              <a:rPr sz="700" spc="-16" dirty="0">
                <a:solidFill>
                  <a:srgbClr val="603156"/>
                </a:solidFill>
                <a:latin typeface="Arial"/>
                <a:cs typeface="Arial"/>
              </a:rPr>
              <a:t>nt</a:t>
            </a:r>
            <a:r>
              <a:rPr sz="700" spc="-16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6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16" dirty="0">
                <a:solidFill>
                  <a:srgbClr val="895480"/>
                </a:solidFill>
                <a:latin typeface="Arial"/>
                <a:cs typeface="Arial"/>
              </a:rPr>
              <a:t>i</a:t>
            </a:r>
            <a:r>
              <a:rPr sz="700" spc="-16" dirty="0">
                <a:solidFill>
                  <a:srgbClr val="48384D"/>
                </a:solidFill>
                <a:latin typeface="Arial"/>
                <a:cs typeface="Arial"/>
              </a:rPr>
              <a:t>za</a:t>
            </a:r>
            <a:r>
              <a:rPr sz="700" spc="-16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16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-16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16" dirty="0">
                <a:solidFill>
                  <a:srgbClr val="603156"/>
                </a:solidFill>
                <a:latin typeface="Arial"/>
                <a:cs typeface="Arial"/>
              </a:rPr>
              <a:t>n </a:t>
            </a:r>
            <a:r>
              <a:rPr sz="700" spc="-16" dirty="0">
                <a:solidFill>
                  <a:srgbClr val="48384D"/>
                </a:solidFill>
                <a:latin typeface="Arial"/>
                <a:cs typeface="Arial"/>
              </a:rPr>
              <a:t>c</a:t>
            </a:r>
            <a:r>
              <a:rPr sz="700" spc="-16" dirty="0">
                <a:solidFill>
                  <a:srgbClr val="895480"/>
                </a:solidFill>
                <a:latin typeface="Arial"/>
                <a:cs typeface="Arial"/>
              </a:rPr>
              <a:t>i</a:t>
            </a:r>
            <a:r>
              <a:rPr sz="700" spc="-16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16" dirty="0">
                <a:solidFill>
                  <a:srgbClr val="48384D"/>
                </a:solidFill>
                <a:latin typeface="Arial"/>
                <a:cs typeface="Arial"/>
              </a:rPr>
              <a:t>c</a:t>
            </a:r>
            <a:r>
              <a:rPr sz="700" spc="-16" dirty="0">
                <a:solidFill>
                  <a:srgbClr val="603156"/>
                </a:solidFill>
                <a:latin typeface="Arial"/>
                <a:cs typeface="Arial"/>
              </a:rPr>
              <a:t>l</a:t>
            </a:r>
            <a:r>
              <a:rPr sz="700" spc="-16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70924" y="3332071"/>
            <a:ext cx="302357" cy="190500"/>
          </a:xfrm>
          <a:prstGeom prst="rect">
            <a:avLst/>
          </a:prstGeom>
        </p:spPr>
        <p:txBody>
          <a:bodyPr wrap="square" lIns="0" tIns="6000" rIns="0" bIns="0" rtlCol="0">
            <a:noAutofit/>
          </a:bodyPr>
          <a:lstStyle/>
          <a:p>
            <a:pPr marL="12700">
              <a:lnSpc>
                <a:spcPts val="745"/>
              </a:lnSpc>
            </a:pPr>
            <a:r>
              <a:rPr sz="700" spc="-17" dirty="0">
                <a:solidFill>
                  <a:srgbClr val="B1C3D8"/>
                </a:solidFill>
                <a:latin typeface="Arial"/>
                <a:cs typeface="Arial"/>
              </a:rPr>
              <a:t>User</a:t>
            </a:r>
            <a:endParaRPr sz="700">
              <a:latin typeface="Arial"/>
              <a:cs typeface="Arial"/>
            </a:endParaRPr>
          </a:p>
          <a:p>
            <a:pPr marR="12700" algn="r">
              <a:lnSpc>
                <a:spcPts val="660"/>
              </a:lnSpc>
            </a:pPr>
            <a:r>
              <a:rPr sz="700" spc="14" dirty="0">
                <a:solidFill>
                  <a:srgbClr val="B1C3D8"/>
                </a:solidFill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47108" y="3380839"/>
            <a:ext cx="111903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62" dirty="0">
                <a:solidFill>
                  <a:srgbClr val="B1C3D8"/>
                </a:solidFill>
                <a:latin typeface="Arial"/>
                <a:cs typeface="Arial"/>
              </a:rPr>
              <a:t>ID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06188" y="3380839"/>
            <a:ext cx="268861" cy="294131"/>
          </a:xfrm>
          <a:prstGeom prst="rect">
            <a:avLst/>
          </a:prstGeom>
        </p:spPr>
        <p:txBody>
          <a:bodyPr wrap="square" lIns="0" tIns="3175" rIns="0" bIns="0" rtlCol="0">
            <a:noAutofit/>
          </a:bodyPr>
          <a:lstStyle/>
          <a:p>
            <a:pPr marL="34035">
              <a:lnSpc>
                <a:spcPts val="804"/>
              </a:lnSpc>
            </a:pPr>
            <a:r>
              <a:rPr sz="1050" spc="-114" baseline="16564" dirty="0">
                <a:solidFill>
                  <a:srgbClr val="B8DDE9"/>
                </a:solidFill>
                <a:latin typeface="Arial"/>
                <a:cs typeface="Arial"/>
              </a:rPr>
              <a:t>L</a:t>
            </a:r>
            <a:r>
              <a:rPr sz="700" spc="-114" dirty="0">
                <a:solidFill>
                  <a:srgbClr val="B1C3D8"/>
                </a:solidFill>
                <a:latin typeface="Arial"/>
                <a:cs typeface="Arial"/>
              </a:rPr>
              <a:t>av</a:t>
            </a:r>
            <a:r>
              <a:rPr sz="1050" spc="-114" baseline="16564" dirty="0">
                <a:solidFill>
                  <a:srgbClr val="B1C3D8"/>
                </a:solidFill>
                <a:latin typeface="Arial"/>
                <a:cs typeface="Arial"/>
              </a:rPr>
              <a:t>b</a:t>
            </a:r>
            <a:r>
              <a:rPr sz="700" spc="-114" dirty="0">
                <a:solidFill>
                  <a:srgbClr val="B1C3D8"/>
                </a:solidFill>
                <a:latin typeface="Arial"/>
                <a:cs typeface="Arial"/>
              </a:rPr>
              <a:t>er </a:t>
            </a:r>
            <a:r>
              <a:rPr sz="1050" spc="-114" baseline="16564" dirty="0">
                <a:solidFill>
                  <a:srgbClr val="B8DDE9"/>
                </a:solidFill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  <a:p>
            <a:pPr marL="12700" marR="17449">
              <a:lnSpc>
                <a:spcPct val="95825"/>
              </a:lnSpc>
              <a:spcBef>
                <a:spcPts val="595"/>
              </a:spcBef>
            </a:pP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for</a:t>
            </a:r>
            <a:r>
              <a:rPr sz="700" spc="-9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r>
              <a:rPr sz="700" spc="-9" dirty="0">
                <a:solidFill>
                  <a:srgbClr val="524B5B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48384D"/>
                </a:solidFill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61508" y="3383887"/>
            <a:ext cx="285492" cy="138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13"/>
              </a:lnSpc>
            </a:pPr>
            <a:r>
              <a:rPr sz="1050" spc="-50" baseline="16564" dirty="0">
                <a:solidFill>
                  <a:srgbClr val="B1C3D8"/>
                </a:solidFill>
                <a:latin typeface="Arial"/>
                <a:cs typeface="Arial"/>
              </a:rPr>
              <a:t>D</a:t>
            </a:r>
            <a:r>
              <a:rPr sz="700" spc="-50" dirty="0">
                <a:solidFill>
                  <a:srgbClr val="B1C3D8"/>
                </a:solidFill>
                <a:latin typeface="Arial"/>
                <a:cs typeface="Arial"/>
              </a:rPr>
              <a:t>rescn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02300" y="3408271"/>
            <a:ext cx="129105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34" dirty="0">
                <a:solidFill>
                  <a:srgbClr val="B1C3D8"/>
                </a:solidFill>
                <a:latin typeface="Arial"/>
                <a:cs typeface="Arial"/>
              </a:rPr>
              <a:t>pu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43492" y="3408271"/>
            <a:ext cx="294356" cy="278258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37083">
              <a:lnSpc>
                <a:spcPct val="95825"/>
              </a:lnSpc>
            </a:pPr>
            <a:r>
              <a:rPr sz="700" spc="-12" dirty="0">
                <a:solidFill>
                  <a:srgbClr val="B1C3D8"/>
                </a:solidFill>
                <a:latin typeface="Arial"/>
                <a:cs typeface="Arial"/>
              </a:rPr>
              <a:t>defi</a:t>
            </a:r>
            <a:r>
              <a:rPr sz="700" spc="-12" dirty="0">
                <a:solidFill>
                  <a:srgbClr val="B8DDE9"/>
                </a:solidFill>
                <a:latin typeface="Arial"/>
                <a:cs typeface="Arial"/>
              </a:rPr>
              <a:t>n</a:t>
            </a:r>
            <a:r>
              <a:rPr sz="700" spc="-12" dirty="0">
                <a:solidFill>
                  <a:srgbClr val="B1C3D8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259"/>
              </a:spcBef>
            </a:pPr>
            <a:r>
              <a:rPr sz="900" dirty="0">
                <a:solidFill>
                  <a:srgbClr val="524B5B"/>
                </a:solidFill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46268" y="3560671"/>
            <a:ext cx="1698078" cy="114299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7" dirty="0">
                <a:solidFill>
                  <a:srgbClr val="603156"/>
                </a:solidFill>
                <a:latin typeface="Arial"/>
                <a:cs typeface="Arial"/>
              </a:rPr>
              <a:t>L</a:t>
            </a:r>
            <a:r>
              <a:rPr sz="700" spc="-17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7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17" dirty="0">
                <a:solidFill>
                  <a:srgbClr val="48384D"/>
                </a:solidFill>
                <a:latin typeface="Arial"/>
                <a:cs typeface="Arial"/>
              </a:rPr>
              <a:t>d ca</a:t>
            </a:r>
            <a:r>
              <a:rPr sz="700" spc="-17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17" dirty="0">
                <a:solidFill>
                  <a:srgbClr val="524B5B"/>
                </a:solidFill>
                <a:latin typeface="Arial"/>
                <a:cs typeface="Arial"/>
              </a:rPr>
              <a:t>egory fo</a:t>
            </a:r>
            <a:r>
              <a:rPr sz="700" spc="-17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17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r>
              <a:rPr sz="700" spc="-17" dirty="0">
                <a:solidFill>
                  <a:srgbClr val="524B5B"/>
                </a:solidFill>
                <a:latin typeface="Arial"/>
                <a:cs typeface="Arial"/>
              </a:rPr>
              <a:t>s</a:t>
            </a:r>
            <a:r>
              <a:rPr sz="700" spc="-17" dirty="0">
                <a:solidFill>
                  <a:srgbClr val="603156"/>
                </a:solidFill>
                <a:latin typeface="Arial"/>
                <a:cs typeface="Arial"/>
              </a:rPr>
              <a:t>t </a:t>
            </a:r>
            <a:r>
              <a:rPr sz="700" spc="-17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7" dirty="0">
                <a:solidFill>
                  <a:srgbClr val="524B5B"/>
                </a:solidFill>
                <a:latin typeface="Arial"/>
                <a:cs typeface="Arial"/>
              </a:rPr>
              <a:t>c</a:t>
            </a:r>
            <a:r>
              <a:rPr sz="700" spc="-17" dirty="0">
                <a:solidFill>
                  <a:srgbClr val="48384D"/>
                </a:solidFill>
                <a:latin typeface="Arial"/>
                <a:cs typeface="Arial"/>
              </a:rPr>
              <a:t>co</a:t>
            </a:r>
            <a:r>
              <a:rPr sz="700" spc="-17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17" dirty="0">
                <a:solidFill>
                  <a:srgbClr val="48384D"/>
                </a:solidFill>
                <a:latin typeface="Arial"/>
                <a:cs typeface="Arial"/>
              </a:rPr>
              <a:t>d</a:t>
            </a:r>
            <a:r>
              <a:rPr sz="700" spc="-17" dirty="0">
                <a:solidFill>
                  <a:srgbClr val="603156"/>
                </a:solidFill>
                <a:latin typeface="Arial"/>
                <a:cs typeface="Arial"/>
              </a:rPr>
              <a:t>in</a:t>
            </a:r>
            <a:r>
              <a:rPr sz="700" spc="-17" dirty="0">
                <a:solidFill>
                  <a:srgbClr val="48384D"/>
                </a:solidFill>
                <a:latin typeface="Arial"/>
                <a:cs typeface="Arial"/>
              </a:rPr>
              <a:t>g </a:t>
            </a:r>
            <a:r>
              <a:rPr sz="700" spc="-17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17" dirty="0">
                <a:solidFill>
                  <a:srgbClr val="524B5B"/>
                </a:solidFill>
                <a:latin typeface="Arial"/>
                <a:cs typeface="Arial"/>
              </a:rPr>
              <a:t>o </a:t>
            </a:r>
            <a:r>
              <a:rPr sz="700" spc="-17" dirty="0">
                <a:solidFill>
                  <a:srgbClr val="42243F"/>
                </a:solidFill>
                <a:latin typeface="Arial"/>
                <a:cs typeface="Arial"/>
              </a:rPr>
              <a:t>F</a:t>
            </a:r>
            <a:r>
              <a:rPr sz="700" spc="-17" dirty="0">
                <a:solidFill>
                  <a:srgbClr val="48384D"/>
                </a:solidFill>
                <a:latin typeface="Arial"/>
                <a:cs typeface="Arial"/>
              </a:rPr>
              <a:t>AQ </a:t>
            </a:r>
            <a:r>
              <a:rPr sz="700" spc="-17" dirty="0">
                <a:solidFill>
                  <a:srgbClr val="42243F"/>
                </a:solidFill>
                <a:latin typeface="Arial"/>
                <a:cs typeface="Arial"/>
              </a:rPr>
              <a:t>F</a:t>
            </a:r>
            <a:r>
              <a:rPr sz="700" spc="-17" dirty="0">
                <a:solidFill>
                  <a:srgbClr val="48384D"/>
                </a:solidFill>
                <a:latin typeface="Arial"/>
                <a:cs typeface="Arial"/>
              </a:rPr>
              <a:t>RA.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28820" y="3570962"/>
            <a:ext cx="158843" cy="384425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5748" marR="13335">
              <a:lnSpc>
                <a:spcPct val="95825"/>
              </a:lnSpc>
            </a:pPr>
            <a:r>
              <a:rPr sz="600" dirty="0">
                <a:solidFill>
                  <a:srgbClr val="524B5B"/>
                </a:solidFill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320"/>
              </a:spcBef>
            </a:pPr>
            <a:r>
              <a:rPr sz="700" spc="-74" dirty="0">
                <a:solidFill>
                  <a:srgbClr val="48384D"/>
                </a:solidFill>
                <a:latin typeface="Arial"/>
                <a:cs typeface="Arial"/>
              </a:rPr>
              <a:t>2</a:t>
            </a:r>
            <a:r>
              <a:rPr sz="700" spc="-74" dirty="0">
                <a:solidFill>
                  <a:srgbClr val="524B5B"/>
                </a:solidFill>
                <a:latin typeface="Arial"/>
                <a:cs typeface="Arial"/>
              </a:rPr>
              <a:t>0</a:t>
            </a:r>
            <a:r>
              <a:rPr sz="700" spc="-74" dirty="0">
                <a:solidFill>
                  <a:srgbClr val="4D6779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-74" dirty="0">
                <a:solidFill>
                  <a:srgbClr val="48384D"/>
                </a:solidFill>
                <a:latin typeface="Arial"/>
                <a:cs typeface="Arial"/>
              </a:rPr>
              <a:t>2</a:t>
            </a:r>
            <a:r>
              <a:rPr sz="700" spc="-74" dirty="0">
                <a:solidFill>
                  <a:srgbClr val="524B5B"/>
                </a:solidFill>
                <a:latin typeface="Arial"/>
                <a:cs typeface="Arial"/>
              </a:rPr>
              <a:t>0</a:t>
            </a:r>
            <a:r>
              <a:rPr sz="700" spc="-74" dirty="0">
                <a:solidFill>
                  <a:srgbClr val="4D6779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34604" y="3680941"/>
            <a:ext cx="1133132" cy="279907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 marR="0">
              <a:lnSpc>
                <a:spcPts val="1019"/>
              </a:lnSpc>
            </a:pPr>
            <a:r>
              <a:rPr sz="700" spc="-16" dirty="0">
                <a:solidFill>
                  <a:srgbClr val="524B5B"/>
                </a:solidFill>
                <a:latin typeface="Arial"/>
                <a:cs typeface="Arial"/>
              </a:rPr>
              <a:t>c</a:t>
            </a:r>
            <a:r>
              <a:rPr sz="700" spc="-16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r>
              <a:rPr sz="700" spc="-16" dirty="0">
                <a:solidFill>
                  <a:srgbClr val="603156"/>
                </a:solidFill>
                <a:latin typeface="Arial"/>
                <a:cs typeface="Arial"/>
              </a:rPr>
              <a:t>ntr</a:t>
            </a:r>
            <a:r>
              <a:rPr sz="700" spc="-16" dirty="0">
                <a:solidFill>
                  <a:srgbClr val="48384D"/>
                </a:solidFill>
                <a:latin typeface="Arial"/>
                <a:cs typeface="Arial"/>
              </a:rPr>
              <a:t>e o</a:t>
            </a:r>
            <a:r>
              <a:rPr sz="700" spc="-16" dirty="0">
                <a:solidFill>
                  <a:srgbClr val="524B5B"/>
                </a:solidFill>
                <a:latin typeface="Arial"/>
                <a:cs typeface="Arial"/>
              </a:rPr>
              <a:t>f </a:t>
            </a:r>
            <a:r>
              <a:rPr sz="700" spc="-16" dirty="0">
                <a:solidFill>
                  <a:srgbClr val="42243F"/>
                </a:solidFill>
                <a:latin typeface="Arial"/>
                <a:cs typeface="Arial"/>
              </a:rPr>
              <a:t>t</a:t>
            </a:r>
            <a:r>
              <a:rPr sz="700" spc="-16" dirty="0">
                <a:solidFill>
                  <a:srgbClr val="603156"/>
                </a:solidFill>
                <a:latin typeface="Arial"/>
                <a:cs typeface="Arial"/>
              </a:rPr>
              <a:t>h</a:t>
            </a:r>
            <a:r>
              <a:rPr sz="700" spc="-16" dirty="0">
                <a:solidFill>
                  <a:srgbClr val="48384D"/>
                </a:solidFill>
                <a:latin typeface="Arial"/>
                <a:cs typeface="Arial"/>
              </a:rPr>
              <a:t>e </a:t>
            </a:r>
            <a:r>
              <a:rPr sz="700" spc="-16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700" spc="-16" dirty="0">
                <a:solidFill>
                  <a:srgbClr val="42243F"/>
                </a:solidFill>
                <a:latin typeface="Arial"/>
                <a:cs typeface="Arial"/>
              </a:rPr>
              <a:t>P </a:t>
            </a:r>
            <a:r>
              <a:rPr sz="700" spc="-16" dirty="0">
                <a:solidFill>
                  <a:srgbClr val="4D6779"/>
                </a:solidFill>
                <a:latin typeface="Arial"/>
                <a:cs typeface="Arial"/>
              </a:rPr>
              <a:t>(</a:t>
            </a:r>
            <a:r>
              <a:rPr sz="700" spc="-16" dirty="0">
                <a:solidFill>
                  <a:srgbClr val="603156"/>
                </a:solidFill>
                <a:latin typeface="Arial"/>
                <a:cs typeface="Arial"/>
              </a:rPr>
              <a:t>fi</a:t>
            </a:r>
            <a:r>
              <a:rPr sz="700" spc="-16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r>
              <a:rPr sz="700" spc="-16" dirty="0">
                <a:solidFill>
                  <a:srgbClr val="603156"/>
                </a:solidFill>
                <a:latin typeface="Arial"/>
                <a:cs typeface="Arial"/>
              </a:rPr>
              <a:t>l</a:t>
            </a:r>
            <a:r>
              <a:rPr sz="700" spc="-16" dirty="0">
                <a:solidFill>
                  <a:srgbClr val="42243F"/>
                </a:solidFill>
                <a:latin typeface="Arial"/>
                <a:cs typeface="Arial"/>
              </a:rPr>
              <a:t>d </a:t>
            </a:r>
            <a:r>
              <a:rPr sz="700" spc="-16" dirty="0">
                <a:solidFill>
                  <a:srgbClr val="48384D"/>
                </a:solidFill>
                <a:latin typeface="Arial"/>
                <a:cs typeface="Arial"/>
              </a:rPr>
              <a:t>da</a:t>
            </a:r>
            <a:r>
              <a:rPr sz="700" spc="-16" dirty="0">
                <a:solidFill>
                  <a:srgbClr val="42243F"/>
                </a:solidFill>
                <a:latin typeface="Arial"/>
                <a:cs typeface="Arial"/>
              </a:rPr>
              <a:t>t</a:t>
            </a:r>
            <a:r>
              <a:rPr sz="700" spc="-16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6" dirty="0">
                <a:solidFill>
                  <a:srgbClr val="524B5B"/>
                </a:solidFill>
                <a:latin typeface="Arial"/>
                <a:cs typeface="Arial"/>
              </a:rPr>
              <a:t>) </a:t>
            </a:r>
            <a:r>
              <a:rPr sz="900" spc="0" dirty="0">
                <a:solidFill>
                  <a:srgbClr val="524B5B"/>
                </a:solidFill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9"/>
              </a:spcBef>
            </a:pPr>
            <a:r>
              <a:rPr sz="700" spc="-59" dirty="0">
                <a:solidFill>
                  <a:srgbClr val="895480"/>
                </a:solidFill>
                <a:latin typeface="Arial"/>
                <a:cs typeface="Arial"/>
              </a:rPr>
              <a:t>i</a:t>
            </a:r>
            <a:r>
              <a:rPr sz="700" spc="-55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36" dirty="0">
                <a:solidFill>
                  <a:srgbClr val="524B5B"/>
                </a:solidFill>
                <a:latin typeface="Arial"/>
                <a:cs typeface="Arial"/>
              </a:rPr>
              <a:t>v</a:t>
            </a:r>
            <a:r>
              <a:rPr sz="700" spc="-4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55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0" dirty="0">
                <a:solidFill>
                  <a:srgbClr val="48384D"/>
                </a:solidFill>
                <a:latin typeface="Arial"/>
                <a:cs typeface="Arial"/>
              </a:rPr>
              <a:t>t</a:t>
            </a:r>
            <a:r>
              <a:rPr sz="700" spc="-29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34" dirty="0">
                <a:solidFill>
                  <a:srgbClr val="895480"/>
                </a:solidFill>
                <a:latin typeface="Arial"/>
                <a:cs typeface="Arial"/>
              </a:rPr>
              <a:t>i</a:t>
            </a:r>
            <a:r>
              <a:rPr sz="700" spc="-11" dirty="0">
                <a:solidFill>
                  <a:srgbClr val="48384D"/>
                </a:solidFill>
                <a:latin typeface="Arial"/>
                <a:cs typeface="Arial"/>
              </a:rPr>
              <a:t>z</a:t>
            </a:r>
            <a:r>
              <a:rPr sz="700" spc="-27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0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34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16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58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25" dirty="0">
                <a:solidFill>
                  <a:srgbClr val="603156"/>
                </a:solidFill>
                <a:latin typeface="Arial"/>
                <a:cs typeface="Arial"/>
              </a:rPr>
              <a:t> 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895480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c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l</a:t>
            </a:r>
            <a:r>
              <a:rPr sz="700" spc="0" dirty="0">
                <a:solidFill>
                  <a:srgbClr val="524B5B"/>
                </a:solidFill>
                <a:latin typeface="Arial"/>
                <a:cs typeface="Arial"/>
              </a:rPr>
              <a:t>e         </a:t>
            </a:r>
            <a:r>
              <a:rPr sz="700" spc="44" dirty="0">
                <a:solidFill>
                  <a:srgbClr val="524B5B"/>
                </a:solidFill>
                <a:latin typeface="Arial"/>
                <a:cs typeface="Arial"/>
              </a:rPr>
              <a:t> </a:t>
            </a:r>
            <a:r>
              <a:rPr sz="900" spc="0" dirty="0">
                <a:solidFill>
                  <a:srgbClr val="524B5B"/>
                </a:solidFill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12284" y="3700879"/>
            <a:ext cx="1263526" cy="254507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 marR="0">
              <a:lnSpc>
                <a:spcPct val="95825"/>
              </a:lnSpc>
            </a:pPr>
            <a:r>
              <a:rPr sz="700" spc="1" dirty="0">
                <a:solidFill>
                  <a:srgbClr val="42243F"/>
                </a:solidFill>
                <a:latin typeface="Arial"/>
                <a:cs typeface="Arial"/>
              </a:rPr>
              <a:t>a</a:t>
            </a:r>
            <a:r>
              <a:rPr sz="700" spc="1" dirty="0">
                <a:solidFill>
                  <a:srgbClr val="524B5B"/>
                </a:solidFill>
                <a:latin typeface="Arial"/>
                <a:cs typeface="Arial"/>
              </a:rPr>
              <a:t>c</a:t>
            </a:r>
            <a:r>
              <a:rPr sz="700" spc="1" dirty="0">
                <a:solidFill>
                  <a:srgbClr val="48384D"/>
                </a:solidFill>
                <a:latin typeface="Arial"/>
                <a:cs typeface="Arial"/>
              </a:rPr>
              <a:t>cess</a:t>
            </a:r>
            <a:r>
              <a:rPr sz="700" spc="1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700" spc="1" dirty="0">
                <a:solidFill>
                  <a:srgbClr val="42243F"/>
                </a:solidFill>
                <a:latin typeface="Arial"/>
                <a:cs typeface="Arial"/>
              </a:rPr>
              <a:t>b</a:t>
            </a:r>
            <a:r>
              <a:rPr sz="700" spc="1" dirty="0">
                <a:solidFill>
                  <a:srgbClr val="603156"/>
                </a:solidFill>
                <a:latin typeface="Arial"/>
                <a:cs typeface="Arial"/>
              </a:rPr>
              <a:t>l</a:t>
            </a:r>
            <a:r>
              <a:rPr sz="700" spc="1" dirty="0">
                <a:solidFill>
                  <a:srgbClr val="48384D"/>
                </a:solidFill>
                <a:latin typeface="Arial"/>
                <a:cs typeface="Arial"/>
              </a:rPr>
              <a:t>e part Ac</a:t>
            </a:r>
            <a:r>
              <a:rPr sz="700" spc="1" dirty="0">
                <a:solidFill>
                  <a:srgbClr val="524B5B"/>
                </a:solidFill>
                <a:latin typeface="Arial"/>
                <a:cs typeface="Arial"/>
              </a:rPr>
              <a:t>c</a:t>
            </a:r>
            <a:r>
              <a:rPr sz="700" spc="1" dirty="0">
                <a:solidFill>
                  <a:srgbClr val="48384D"/>
                </a:solidFill>
                <a:latin typeface="Arial"/>
                <a:cs typeface="Arial"/>
              </a:rPr>
              <a:t>ess</a:t>
            </a:r>
            <a:r>
              <a:rPr sz="700" spc="1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700" spc="1" dirty="0">
                <a:solidFill>
                  <a:srgbClr val="48384D"/>
                </a:solidFill>
                <a:latin typeface="Arial"/>
                <a:cs typeface="Arial"/>
              </a:rPr>
              <a:t>b</a:t>
            </a:r>
            <a:r>
              <a:rPr sz="700" spc="1" dirty="0">
                <a:solidFill>
                  <a:srgbClr val="701C4F"/>
                </a:solidFill>
                <a:latin typeface="Arial"/>
                <a:cs typeface="Arial"/>
              </a:rPr>
              <a:t>l</a:t>
            </a:r>
            <a:r>
              <a:rPr sz="700" spc="1" dirty="0">
                <a:solidFill>
                  <a:srgbClr val="48384D"/>
                </a:solidFill>
                <a:latin typeface="Arial"/>
                <a:cs typeface="Arial"/>
              </a:rPr>
              <a:t>e part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00"/>
              </a:spcBef>
            </a:pPr>
            <a:r>
              <a:rPr sz="700" spc="1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1" dirty="0">
                <a:solidFill>
                  <a:srgbClr val="524B5B"/>
                </a:solidFill>
                <a:latin typeface="Arial"/>
                <a:cs typeface="Arial"/>
              </a:rPr>
              <a:t>ccess</a:t>
            </a:r>
            <a:r>
              <a:rPr sz="700" spc="1" dirty="0">
                <a:solidFill>
                  <a:srgbClr val="603156"/>
                </a:solidFill>
                <a:latin typeface="Arial"/>
                <a:cs typeface="Arial"/>
              </a:rPr>
              <a:t>ibl</a:t>
            </a:r>
            <a:r>
              <a:rPr sz="700" spc="1" dirty="0">
                <a:solidFill>
                  <a:srgbClr val="48384D"/>
                </a:solidFill>
                <a:latin typeface="Arial"/>
                <a:cs typeface="Arial"/>
              </a:rPr>
              <a:t>e pa</a:t>
            </a:r>
            <a:r>
              <a:rPr sz="700" spc="1" dirty="0">
                <a:solidFill>
                  <a:srgbClr val="603156"/>
                </a:solidFill>
                <a:latin typeface="Arial"/>
                <a:cs typeface="Arial"/>
              </a:rPr>
              <a:t>rt </a:t>
            </a:r>
            <a:r>
              <a:rPr sz="700" spc="1" dirty="0">
                <a:solidFill>
                  <a:srgbClr val="524B5B"/>
                </a:solidFill>
                <a:latin typeface="Arial"/>
                <a:cs typeface="Arial"/>
              </a:rPr>
              <a:t>A</a:t>
            </a:r>
            <a:r>
              <a:rPr sz="700" spc="1" dirty="0">
                <a:solidFill>
                  <a:srgbClr val="48384D"/>
                </a:solidFill>
                <a:latin typeface="Arial"/>
                <a:cs typeface="Arial"/>
              </a:rPr>
              <a:t>c</a:t>
            </a:r>
            <a:r>
              <a:rPr sz="700" spc="1" dirty="0">
                <a:solidFill>
                  <a:srgbClr val="524B5B"/>
                </a:solidFill>
                <a:latin typeface="Arial"/>
                <a:cs typeface="Arial"/>
              </a:rPr>
              <a:t>cess</a:t>
            </a:r>
            <a:r>
              <a:rPr sz="700" spc="1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1" dirty="0">
                <a:solidFill>
                  <a:srgbClr val="48384D"/>
                </a:solidFill>
                <a:latin typeface="Arial"/>
                <a:cs typeface="Arial"/>
              </a:rPr>
              <a:t>b</a:t>
            </a:r>
            <a:r>
              <a:rPr sz="700" spc="1" dirty="0">
                <a:solidFill>
                  <a:srgbClr val="701C4F"/>
                </a:solidFill>
                <a:latin typeface="Arial"/>
                <a:cs typeface="Arial"/>
              </a:rPr>
              <a:t>l</a:t>
            </a:r>
            <a:r>
              <a:rPr sz="700" spc="1" dirty="0">
                <a:solidFill>
                  <a:srgbClr val="524B5B"/>
                </a:solidFill>
                <a:latin typeface="Arial"/>
                <a:cs typeface="Arial"/>
              </a:rPr>
              <a:t>e </a:t>
            </a:r>
            <a:r>
              <a:rPr sz="700" spc="1" dirty="0">
                <a:solidFill>
                  <a:srgbClr val="603156"/>
                </a:solidFill>
                <a:latin typeface="Arial"/>
                <a:cs typeface="Arial"/>
              </a:rPr>
              <a:t>p</a:t>
            </a:r>
            <a:r>
              <a:rPr sz="700" spc="1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1" dirty="0">
                <a:solidFill>
                  <a:srgbClr val="603156"/>
                </a:solidFill>
                <a:latin typeface="Arial"/>
                <a:cs typeface="Arial"/>
              </a:rPr>
              <a:t>rt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31868" y="3961357"/>
            <a:ext cx="4735868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354</a:t>
            </a:r>
            <a:r>
              <a:rPr sz="700" spc="-13" dirty="0">
                <a:solidFill>
                  <a:srgbClr val="4D6779"/>
                </a:solidFill>
                <a:latin typeface="Arial"/>
                <a:cs typeface="Arial"/>
              </a:rPr>
              <a:t>1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6  </a:t>
            </a:r>
            <a:r>
              <a:rPr sz="700" spc="-13" dirty="0">
                <a:solidFill>
                  <a:srgbClr val="603156"/>
                </a:solidFill>
                <a:latin typeface="Arial"/>
                <a:cs typeface="Arial"/>
              </a:rPr>
              <a:t>f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13" dirty="0">
                <a:solidFill>
                  <a:srgbClr val="42243F"/>
                </a:solidFill>
                <a:latin typeface="Arial"/>
                <a:cs typeface="Arial"/>
              </a:rPr>
              <a:t>r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est a</a:t>
            </a:r>
            <a:r>
              <a:rPr sz="700" spc="-13" dirty="0">
                <a:solidFill>
                  <a:srgbClr val="4B265E"/>
                </a:solidFill>
                <a:latin typeface="Arial"/>
                <a:cs typeface="Arial"/>
              </a:rPr>
              <a:t>n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d 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O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W</a:t>
            </a:r>
            <a:r>
              <a:rPr sz="700" spc="-13" dirty="0">
                <a:solidFill>
                  <a:srgbClr val="410A2F"/>
                </a:solidFill>
                <a:latin typeface="Arial"/>
                <a:cs typeface="Arial"/>
              </a:rPr>
              <a:t>L </a:t>
            </a:r>
            <a:r>
              <a:rPr sz="700" spc="-13" dirty="0">
                <a:solidFill>
                  <a:srgbClr val="42243F"/>
                </a:solidFill>
                <a:latin typeface="Arial"/>
                <a:cs typeface="Arial"/>
              </a:rPr>
              <a:t>L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a</a:t>
            </a:r>
            <a:r>
              <a:rPr sz="700" spc="-13" dirty="0">
                <a:solidFill>
                  <a:srgbClr val="4B265E"/>
                </a:solidFill>
                <a:latin typeface="Arial"/>
                <a:cs typeface="Arial"/>
              </a:rPr>
              <a:t>n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d 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ca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te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gory a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c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c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13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d</a:t>
            </a:r>
            <a:r>
              <a:rPr sz="700" spc="-13" dirty="0">
                <a:solidFill>
                  <a:srgbClr val="603156"/>
                </a:solidFill>
                <a:latin typeface="Arial"/>
                <a:cs typeface="Arial"/>
              </a:rPr>
              <a:t>in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g </a:t>
            </a:r>
            <a:r>
              <a:rPr sz="700" spc="-13" dirty="0">
                <a:solidFill>
                  <a:srgbClr val="42243F"/>
                </a:solidFill>
                <a:latin typeface="Arial"/>
                <a:cs typeface="Arial"/>
              </a:rPr>
              <a:t>t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o </a:t>
            </a:r>
            <a:r>
              <a:rPr sz="700" spc="-13" dirty="0">
                <a:solidFill>
                  <a:srgbClr val="42243F"/>
                </a:solidFill>
                <a:latin typeface="Arial"/>
                <a:cs typeface="Arial"/>
              </a:rPr>
              <a:t>F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A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Q </a:t>
            </a:r>
            <a:r>
              <a:rPr sz="700" spc="-13" dirty="0">
                <a:solidFill>
                  <a:srgbClr val="42243F"/>
                </a:solidFill>
                <a:latin typeface="Arial"/>
                <a:cs typeface="Arial"/>
              </a:rPr>
              <a:t>F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RA 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fo</a:t>
            </a:r>
            <a:r>
              <a:rPr sz="700" spc="-13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s</a:t>
            </a:r>
            <a:r>
              <a:rPr sz="700" spc="-13" dirty="0">
                <a:solidFill>
                  <a:srgbClr val="603156"/>
                </a:solidFill>
                <a:latin typeface="Arial"/>
                <a:cs typeface="Arial"/>
              </a:rPr>
              <a:t>t 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3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13" dirty="0">
                <a:solidFill>
                  <a:srgbClr val="42243F"/>
                </a:solidFill>
                <a:latin typeface="Arial"/>
                <a:cs typeface="Arial"/>
              </a:rPr>
              <a:t>d 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O</a:t>
            </a:r>
            <a:r>
              <a:rPr sz="700" spc="-13" dirty="0">
                <a:solidFill>
                  <a:srgbClr val="603156"/>
                </a:solidFill>
                <a:latin typeface="Arial"/>
                <a:cs typeface="Arial"/>
              </a:rPr>
              <a:t>th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13" dirty="0">
                <a:solidFill>
                  <a:srgbClr val="603156"/>
                </a:solidFill>
                <a:latin typeface="Arial"/>
                <a:cs typeface="Arial"/>
              </a:rPr>
              <a:t>r 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Woo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d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ed </a:t>
            </a:r>
            <a:r>
              <a:rPr sz="700" spc="-13" dirty="0">
                <a:solidFill>
                  <a:srgbClr val="410A2F"/>
                </a:solidFill>
                <a:latin typeface="Arial"/>
                <a:cs typeface="Arial"/>
              </a:rPr>
              <a:t>L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a</a:t>
            </a:r>
            <a:r>
              <a:rPr sz="700" spc="-13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d</a:t>
            </a:r>
            <a:r>
              <a:rPr sz="700" spc="-13" dirty="0">
                <a:solidFill>
                  <a:srgbClr val="917BA3"/>
                </a:solidFill>
                <a:latin typeface="Arial"/>
                <a:cs typeface="Arial"/>
              </a:rPr>
              <a:t>.  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ce</a:t>
            </a:r>
            <a:r>
              <a:rPr sz="700" spc="-13" dirty="0">
                <a:solidFill>
                  <a:srgbClr val="603156"/>
                </a:solidFill>
                <a:latin typeface="Arial"/>
                <a:cs typeface="Arial"/>
              </a:rPr>
              <a:t>ntr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e 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o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f </a:t>
            </a:r>
            <a:r>
              <a:rPr sz="700" spc="-13" dirty="0">
                <a:solidFill>
                  <a:srgbClr val="603156"/>
                </a:solidFill>
                <a:latin typeface="Arial"/>
                <a:cs typeface="Arial"/>
              </a:rPr>
              <a:t>th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e </a:t>
            </a:r>
            <a:r>
              <a:rPr sz="700" spc="-13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700" spc="-13" dirty="0">
                <a:solidFill>
                  <a:srgbClr val="42243F"/>
                </a:solidFill>
                <a:latin typeface="Arial"/>
                <a:cs typeface="Arial"/>
              </a:rPr>
              <a:t>P </a:t>
            </a:r>
            <a:r>
              <a:rPr sz="700" spc="-13" dirty="0">
                <a:solidFill>
                  <a:srgbClr val="4D6779"/>
                </a:solidFill>
                <a:latin typeface="Arial"/>
                <a:cs typeface="Arial"/>
              </a:rPr>
              <a:t>(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fie</a:t>
            </a:r>
            <a:r>
              <a:rPr sz="700" spc="-13" dirty="0">
                <a:solidFill>
                  <a:srgbClr val="603156"/>
                </a:solidFill>
                <a:latin typeface="Arial"/>
                <a:cs typeface="Arial"/>
              </a:rPr>
              <a:t>l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d </a:t>
            </a:r>
            <a:r>
              <a:rPr sz="700" spc="-13" dirty="0">
                <a:solidFill>
                  <a:srgbClr val="42243F"/>
                </a:solidFill>
                <a:latin typeface="Arial"/>
                <a:cs typeface="Arial"/>
              </a:rPr>
              <a:t>d</a:t>
            </a:r>
            <a:r>
              <a:rPr sz="700" spc="-13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3" dirty="0">
                <a:solidFill>
                  <a:srgbClr val="42243F"/>
                </a:solidFill>
                <a:latin typeface="Arial"/>
                <a:cs typeface="Arial"/>
              </a:rPr>
              <a:t>t</a:t>
            </a:r>
            <a:r>
              <a:rPr sz="700" spc="-13" dirty="0">
                <a:solidFill>
                  <a:srgbClr val="524B5B"/>
                </a:solidFill>
                <a:latin typeface="Arial"/>
                <a:cs typeface="Arial"/>
              </a:rPr>
              <a:t>a) </a:t>
            </a:r>
            <a:r>
              <a:rPr sz="900" spc="0" dirty="0">
                <a:solidFill>
                  <a:srgbClr val="48384D"/>
                </a:solidFill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50156" y="4545175"/>
            <a:ext cx="956796" cy="248913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3" dirty="0">
                <a:solidFill>
                  <a:srgbClr val="4F87D6"/>
                </a:solidFill>
                <a:latin typeface="Arial"/>
                <a:cs typeface="Arial"/>
              </a:rPr>
              <a:t>Subpopu</a:t>
            </a:r>
            <a:r>
              <a:rPr sz="700" spc="-13" dirty="0">
                <a:solidFill>
                  <a:srgbClr val="6479D4"/>
                </a:solidFill>
                <a:latin typeface="Arial"/>
                <a:cs typeface="Arial"/>
              </a:rPr>
              <a:t>l</a:t>
            </a:r>
            <a:r>
              <a:rPr sz="700" spc="-13" dirty="0">
                <a:solidFill>
                  <a:srgbClr val="4F87D6"/>
                </a:solidFill>
                <a:latin typeface="Arial"/>
                <a:cs typeface="Arial"/>
              </a:rPr>
              <a:t>ation category</a:t>
            </a:r>
            <a:r>
              <a:rPr sz="700" spc="-13" dirty="0">
                <a:solidFill>
                  <a:srgbClr val="85A5DF"/>
                </a:solidFill>
                <a:latin typeface="Arial"/>
                <a:cs typeface="Arial"/>
              </a:rPr>
              <a:t>:</a:t>
            </a:r>
            <a:endParaRPr sz="700">
              <a:latin typeface="Arial"/>
              <a:cs typeface="Arial"/>
            </a:endParaRPr>
          </a:p>
          <a:p>
            <a:pPr marL="58419" marR="13335">
              <a:lnSpc>
                <a:spcPct val="95825"/>
              </a:lnSpc>
              <a:spcBef>
                <a:spcPts val="254"/>
              </a:spcBef>
            </a:pPr>
            <a:r>
              <a:rPr sz="700" b="1" i="1" spc="72" dirty="0">
                <a:solidFill>
                  <a:srgbClr val="E2954D"/>
                </a:solidFill>
                <a:latin typeface="Times New Roman"/>
                <a:cs typeface="Times New Roman"/>
              </a:rPr>
              <a:t>,I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99596" y="4822543"/>
            <a:ext cx="324461" cy="172212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ts val="804"/>
              </a:lnSpc>
            </a:pPr>
            <a:r>
              <a:rPr sz="700" spc="-9" dirty="0">
                <a:solidFill>
                  <a:srgbClr val="B1C3D8"/>
                </a:solidFill>
                <a:latin typeface="Arial"/>
                <a:cs typeface="Arial"/>
              </a:rPr>
              <a:t>Use</a:t>
            </a:r>
            <a:r>
              <a:rPr sz="700" spc="-9" dirty="0">
                <a:solidFill>
                  <a:srgbClr val="B8DDE9"/>
                </a:solidFill>
                <a:latin typeface="Arial"/>
                <a:cs typeface="Arial"/>
              </a:rPr>
              <a:t>r  </a:t>
            </a:r>
            <a:r>
              <a:rPr sz="1050" spc="-9" baseline="-37270" dirty="0">
                <a:solidFill>
                  <a:srgbClr val="B1C3D8"/>
                </a:solidFill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47108" y="4880455"/>
            <a:ext cx="524112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98" dirty="0">
                <a:solidFill>
                  <a:srgbClr val="B1C3D8"/>
                </a:solidFill>
                <a:latin typeface="Arial"/>
                <a:cs typeface="Arial"/>
              </a:rPr>
              <a:t>I</a:t>
            </a:r>
            <a:r>
              <a:rPr sz="700" spc="-25" dirty="0">
                <a:solidFill>
                  <a:srgbClr val="B1C3D8"/>
                </a:solidFill>
                <a:latin typeface="Arial"/>
                <a:cs typeface="Arial"/>
              </a:rPr>
              <a:t>D</a:t>
            </a:r>
            <a:r>
              <a:rPr sz="700" spc="0" dirty="0">
                <a:solidFill>
                  <a:srgbClr val="B1C3D8"/>
                </a:solidFill>
                <a:latin typeface="Arial"/>
                <a:cs typeface="Arial"/>
              </a:rPr>
              <a:t>       </a:t>
            </a:r>
            <a:r>
              <a:rPr sz="700" spc="79" dirty="0">
                <a:solidFill>
                  <a:srgbClr val="B1C3D8"/>
                </a:solidFill>
                <a:latin typeface="Arial"/>
                <a:cs typeface="Arial"/>
              </a:rPr>
              <a:t> </a:t>
            </a:r>
            <a:r>
              <a:rPr sz="700" spc="-100" dirty="0">
                <a:solidFill>
                  <a:srgbClr val="B1C3D8"/>
                </a:solidFill>
                <a:latin typeface="Arial"/>
                <a:cs typeface="Arial"/>
              </a:rPr>
              <a:t>L</a:t>
            </a:r>
            <a:r>
              <a:rPr sz="700" spc="16" dirty="0">
                <a:solidFill>
                  <a:srgbClr val="B1C3D8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B1C3D8"/>
                </a:solidFill>
                <a:latin typeface="Arial"/>
                <a:cs typeface="Arial"/>
              </a:rPr>
              <a:t>b</a:t>
            </a:r>
            <a:r>
              <a:rPr sz="700" spc="16" dirty="0">
                <a:solidFill>
                  <a:srgbClr val="B1C3D8"/>
                </a:solidFill>
                <a:latin typeface="Arial"/>
                <a:cs typeface="Arial"/>
              </a:rPr>
              <a:t>e</a:t>
            </a:r>
            <a:r>
              <a:rPr sz="700" spc="-29" dirty="0">
                <a:solidFill>
                  <a:srgbClr val="B8DDE9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89396" y="4880455"/>
            <a:ext cx="461749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5" dirty="0">
                <a:solidFill>
                  <a:srgbClr val="B1C3D8"/>
                </a:solidFill>
                <a:latin typeface="Arial"/>
                <a:cs typeface="Arial"/>
              </a:rPr>
              <a:t>Descrip</a:t>
            </a:r>
            <a:r>
              <a:rPr sz="700" spc="-15" dirty="0">
                <a:solidFill>
                  <a:srgbClr val="B8DDE9"/>
                </a:solidFill>
                <a:latin typeface="Arial"/>
                <a:cs typeface="Arial"/>
              </a:rPr>
              <a:t>ti</a:t>
            </a:r>
            <a:r>
              <a:rPr sz="700" spc="-15" dirty="0">
                <a:solidFill>
                  <a:srgbClr val="B1C3D8"/>
                </a:solidFill>
                <a:latin typeface="Arial"/>
                <a:cs typeface="Arial"/>
              </a:rPr>
              <a:t>o</a:t>
            </a:r>
            <a:r>
              <a:rPr sz="700" spc="-15" dirty="0">
                <a:solidFill>
                  <a:srgbClr val="B8DDE9"/>
                </a:solidFill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93300" y="4880455"/>
            <a:ext cx="993504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4" dirty="0">
                <a:solidFill>
                  <a:srgbClr val="B1C3D8"/>
                </a:solidFill>
                <a:latin typeface="Arial"/>
                <a:cs typeface="Arial"/>
              </a:rPr>
              <a:t>Local de</a:t>
            </a:r>
            <a:r>
              <a:rPr sz="700" spc="-4" dirty="0">
                <a:solidFill>
                  <a:srgbClr val="B8DDE9"/>
                </a:solidFill>
                <a:latin typeface="Arial"/>
                <a:cs typeface="Arial"/>
              </a:rPr>
              <a:t>n</a:t>
            </a:r>
            <a:r>
              <a:rPr sz="700" spc="-4" dirty="0">
                <a:solidFill>
                  <a:srgbClr val="B1C3D8"/>
                </a:solidFill>
                <a:latin typeface="Arial"/>
                <a:cs typeface="Arial"/>
              </a:rPr>
              <a:t>sity ob</a:t>
            </a:r>
            <a:r>
              <a:rPr sz="700" spc="-4" dirty="0">
                <a:solidFill>
                  <a:srgbClr val="B8DDE9"/>
                </a:solidFill>
                <a:latin typeface="Arial"/>
                <a:cs typeface="Arial"/>
              </a:rPr>
              <a:t>j</a:t>
            </a:r>
            <a:r>
              <a:rPr sz="700" spc="-4" dirty="0">
                <a:solidFill>
                  <a:srgbClr val="B1C3D8"/>
                </a:solidFill>
                <a:latin typeface="Arial"/>
                <a:cs typeface="Arial"/>
              </a:rPr>
              <a:t>ect</a:t>
            </a:r>
            <a:r>
              <a:rPr sz="700" spc="-4" dirty="0">
                <a:solidFill>
                  <a:srgbClr val="B8DDE9"/>
                </a:solidFill>
                <a:latin typeface="Arial"/>
                <a:cs typeface="Arial"/>
              </a:rPr>
              <a:t>l</a:t>
            </a:r>
            <a:r>
              <a:rPr sz="700" spc="-4" dirty="0">
                <a:solidFill>
                  <a:srgbClr val="B1C3D8"/>
                </a:solidFill>
                <a:latin typeface="Arial"/>
                <a:cs typeface="Arial"/>
              </a:rPr>
              <a:t>abe</a:t>
            </a:r>
            <a:r>
              <a:rPr sz="700" spc="-4" dirty="0">
                <a:solidFill>
                  <a:srgbClr val="B8DDE9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99596" y="4880455"/>
            <a:ext cx="270384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2" dirty="0">
                <a:solidFill>
                  <a:srgbClr val="B1C3D8"/>
                </a:solidFill>
                <a:latin typeface="Arial"/>
                <a:cs typeface="Arial"/>
              </a:rPr>
              <a:t>de</a:t>
            </a:r>
            <a:r>
              <a:rPr sz="700" spc="-12" dirty="0">
                <a:solidFill>
                  <a:srgbClr val="B8DDE9"/>
                </a:solidFill>
                <a:latin typeface="Arial"/>
                <a:cs typeface="Arial"/>
              </a:rPr>
              <a:t>fin</a:t>
            </a:r>
            <a:r>
              <a:rPr sz="700" spc="-12" dirty="0">
                <a:solidFill>
                  <a:srgbClr val="B1C3D8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8820" y="5034253"/>
            <a:ext cx="7067588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sz="700" spc="-55" dirty="0">
                <a:solidFill>
                  <a:srgbClr val="524B5B"/>
                </a:solidFill>
                <a:latin typeface="Arial"/>
                <a:cs typeface="Arial"/>
              </a:rPr>
              <a:t>2</a:t>
            </a:r>
            <a:r>
              <a:rPr sz="700" spc="-4" dirty="0">
                <a:solidFill>
                  <a:srgbClr val="524B5B"/>
                </a:solidFill>
                <a:latin typeface="Arial"/>
                <a:cs typeface="Arial"/>
              </a:rPr>
              <a:t>9</a:t>
            </a:r>
            <a:r>
              <a:rPr sz="700" spc="-23" dirty="0">
                <a:solidFill>
                  <a:srgbClr val="524B5B"/>
                </a:solidFill>
                <a:latin typeface="Arial"/>
                <a:cs typeface="Arial"/>
              </a:rPr>
              <a:t>1</a:t>
            </a:r>
            <a:r>
              <a:rPr sz="700" spc="-58" dirty="0">
                <a:solidFill>
                  <a:srgbClr val="524B5B"/>
                </a:solidFill>
                <a:latin typeface="Arial"/>
                <a:cs typeface="Arial"/>
              </a:rPr>
              <a:t>0</a:t>
            </a:r>
            <a:r>
              <a:rPr sz="700" spc="-136" dirty="0">
                <a:solidFill>
                  <a:srgbClr val="4D6779"/>
                </a:solidFill>
                <a:latin typeface="Arial"/>
                <a:cs typeface="Arial"/>
              </a:rPr>
              <a:t>1</a:t>
            </a:r>
            <a:r>
              <a:rPr sz="700" spc="0" dirty="0">
                <a:solidFill>
                  <a:srgbClr val="4D6779"/>
                </a:solidFill>
                <a:latin typeface="Arial"/>
                <a:cs typeface="Arial"/>
              </a:rPr>
              <a:t>  </a:t>
            </a:r>
            <a:r>
              <a:rPr sz="700" spc="-19" dirty="0">
                <a:solidFill>
                  <a:srgbClr val="4D6779"/>
                </a:solidFill>
                <a:latin typeface="Arial"/>
                <a:cs typeface="Arial"/>
              </a:rPr>
              <a:t> </a:t>
            </a:r>
            <a:r>
              <a:rPr sz="700" spc="-59" dirty="0">
                <a:solidFill>
                  <a:srgbClr val="701C4F"/>
                </a:solidFill>
                <a:latin typeface="Arial"/>
                <a:cs typeface="Arial"/>
              </a:rPr>
              <a:t>l</a:t>
            </a:r>
            <a:r>
              <a:rPr sz="700" spc="-13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36" dirty="0">
                <a:solidFill>
                  <a:srgbClr val="66666E"/>
                </a:solidFill>
                <a:latin typeface="Arial"/>
                <a:cs typeface="Arial"/>
              </a:rPr>
              <a:t>v</a:t>
            </a:r>
            <a:r>
              <a:rPr sz="700" spc="-34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-27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7" dirty="0">
                <a:solidFill>
                  <a:srgbClr val="48384D"/>
                </a:solidFill>
                <a:latin typeface="Arial"/>
                <a:cs typeface="Arial"/>
              </a:rPr>
              <a:t>g</a:t>
            </a:r>
            <a:r>
              <a:rPr sz="700" spc="25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700" spc="-19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c</a:t>
            </a:r>
            <a:r>
              <a:rPr sz="700" spc="-19" dirty="0">
                <a:solidFill>
                  <a:srgbClr val="603156"/>
                </a:solidFill>
                <a:latin typeface="Arial"/>
                <a:cs typeface="Arial"/>
              </a:rPr>
              <a:t>h</a:t>
            </a:r>
            <a:r>
              <a:rPr sz="700" spc="-25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9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2243F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2243F"/>
                </a:solidFill>
                <a:latin typeface="Arial"/>
                <a:cs typeface="Arial"/>
              </a:rPr>
              <a:t>a</a:t>
            </a:r>
            <a:r>
              <a:rPr sz="700" spc="-25" dirty="0">
                <a:solidFill>
                  <a:srgbClr val="48384D"/>
                </a:solidFill>
                <a:latin typeface="Arial"/>
                <a:cs typeface="Arial"/>
              </a:rPr>
              <a:t>b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l</a:t>
            </a:r>
            <a:r>
              <a:rPr sz="700" spc="0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r>
              <a:rPr sz="700" spc="-28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524B5B"/>
                </a:solidFill>
                <a:latin typeface="Arial"/>
                <a:cs typeface="Arial"/>
              </a:rPr>
              <a:t>w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o</a:t>
            </a:r>
            <a:r>
              <a:rPr sz="700" spc="-25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0" dirty="0">
                <a:solidFill>
                  <a:srgbClr val="48384D"/>
                </a:solidFill>
                <a:latin typeface="Arial"/>
                <a:cs typeface="Arial"/>
              </a:rPr>
              <a:t>d</a:t>
            </a:r>
            <a:r>
              <a:rPr sz="700" spc="52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r>
              <a:rPr sz="700" spc="-29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700" spc="0" dirty="0">
                <a:solidFill>
                  <a:srgbClr val="524B5B"/>
                </a:solidFill>
                <a:latin typeface="Arial"/>
                <a:cs typeface="Arial"/>
              </a:rPr>
              <a:t>s </a:t>
            </a:r>
            <a:r>
              <a:rPr sz="700" spc="34" dirty="0">
                <a:solidFill>
                  <a:srgbClr val="524B5B"/>
                </a:solidFill>
                <a:latin typeface="Arial"/>
                <a:cs typeface="Arial"/>
              </a:rPr>
              <a:t> </a:t>
            </a:r>
            <a:r>
              <a:rPr sz="700" spc="-38" dirty="0">
                <a:solidFill>
                  <a:srgbClr val="48384D"/>
                </a:solidFill>
                <a:latin typeface="Arial"/>
                <a:cs typeface="Arial"/>
              </a:rPr>
              <a:t>L</a:t>
            </a:r>
            <a:r>
              <a:rPr sz="700" spc="-12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-36" dirty="0">
                <a:solidFill>
                  <a:srgbClr val="524B5B"/>
                </a:solidFill>
                <a:latin typeface="Arial"/>
                <a:cs typeface="Arial"/>
              </a:rPr>
              <a:t>v</a:t>
            </a:r>
            <a:r>
              <a:rPr sz="700" spc="-12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-38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g</a:t>
            </a:r>
            <a:r>
              <a:rPr sz="700" spc="35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c</a:t>
            </a:r>
            <a:r>
              <a:rPr sz="700" spc="-19" dirty="0">
                <a:solidFill>
                  <a:srgbClr val="603156"/>
                </a:solidFill>
                <a:latin typeface="Arial"/>
                <a:cs typeface="Arial"/>
              </a:rPr>
              <a:t>h</a:t>
            </a:r>
            <a:r>
              <a:rPr sz="700" spc="-25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9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25" dirty="0">
                <a:solidFill>
                  <a:srgbClr val="603156"/>
                </a:solidFill>
                <a:latin typeface="Arial"/>
                <a:cs typeface="Arial"/>
              </a:rPr>
              <a:t>b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l</a:t>
            </a:r>
            <a:r>
              <a:rPr sz="700" spc="0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r>
              <a:rPr sz="700" spc="-31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524B5B"/>
                </a:solidFill>
                <a:latin typeface="Arial"/>
                <a:cs typeface="Arial"/>
              </a:rPr>
              <a:t>w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o</a:t>
            </a:r>
            <a:r>
              <a:rPr sz="700" spc="-25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0" dirty="0">
                <a:solidFill>
                  <a:srgbClr val="48384D"/>
                </a:solidFill>
                <a:latin typeface="Arial"/>
                <a:cs typeface="Arial"/>
              </a:rPr>
              <a:t>d</a:t>
            </a:r>
            <a:r>
              <a:rPr sz="700" spc="50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60" dirty="0">
                <a:solidFill>
                  <a:srgbClr val="524B5B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27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29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700" spc="11" dirty="0">
                <a:solidFill>
                  <a:srgbClr val="48384D"/>
                </a:solidFill>
                <a:latin typeface="Arial"/>
                <a:cs typeface="Arial"/>
              </a:rPr>
              <a:t>s</a:t>
            </a:r>
            <a:r>
              <a:rPr sz="700" spc="-67" dirty="0">
                <a:solidFill>
                  <a:srgbClr val="7E6799"/>
                </a:solidFill>
                <a:latin typeface="Arial"/>
                <a:cs typeface="Arial"/>
              </a:rPr>
              <a:t>.</a:t>
            </a:r>
            <a:r>
              <a:rPr sz="700" spc="14" dirty="0">
                <a:solidFill>
                  <a:srgbClr val="7E6799"/>
                </a:solidFill>
                <a:latin typeface="Arial"/>
                <a:cs typeface="Arial"/>
              </a:rPr>
              <a:t> </a:t>
            </a:r>
            <a:r>
              <a:rPr sz="700" spc="-34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700" spc="-55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11" dirty="0">
                <a:solidFill>
                  <a:srgbClr val="48384D"/>
                </a:solidFill>
                <a:latin typeface="Arial"/>
                <a:cs typeface="Arial"/>
              </a:rPr>
              <a:t>c</a:t>
            </a:r>
            <a:r>
              <a:rPr sz="700" spc="-13" dirty="0">
                <a:solidFill>
                  <a:srgbClr val="603156"/>
                </a:solidFill>
                <a:latin typeface="Arial"/>
                <a:cs typeface="Arial"/>
              </a:rPr>
              <a:t>l</a:t>
            </a:r>
            <a:r>
              <a:rPr sz="700" spc="-55" dirty="0">
                <a:solidFill>
                  <a:srgbClr val="603156"/>
                </a:solidFill>
                <a:latin typeface="Arial"/>
                <a:cs typeface="Arial"/>
              </a:rPr>
              <a:t>u</a:t>
            </a:r>
            <a:r>
              <a:rPr sz="700" spc="16" dirty="0">
                <a:solidFill>
                  <a:srgbClr val="48384D"/>
                </a:solidFill>
                <a:latin typeface="Arial"/>
                <a:cs typeface="Arial"/>
              </a:rPr>
              <a:t>d</a:t>
            </a:r>
            <a:r>
              <a:rPr sz="700" spc="11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-55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14" dirty="0">
                <a:solidFill>
                  <a:srgbClr val="48384D"/>
                </a:solidFill>
                <a:latin typeface="Arial"/>
                <a:cs typeface="Arial"/>
              </a:rPr>
              <a:t>g</a:t>
            </a:r>
            <a:r>
              <a:rPr sz="700" spc="0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59" dirty="0">
                <a:solidFill>
                  <a:srgbClr val="701C4F"/>
                </a:solidFill>
                <a:latin typeface="Arial"/>
                <a:cs typeface="Arial"/>
              </a:rPr>
              <a:t>l</a:t>
            </a:r>
            <a:r>
              <a:rPr sz="700" spc="-13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36" dirty="0">
                <a:solidFill>
                  <a:srgbClr val="524B5B"/>
                </a:solidFill>
                <a:latin typeface="Arial"/>
                <a:cs typeface="Arial"/>
              </a:rPr>
              <a:t>v</a:t>
            </a:r>
            <a:r>
              <a:rPr sz="700" spc="-34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-27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7" dirty="0">
                <a:solidFill>
                  <a:srgbClr val="48384D"/>
                </a:solidFill>
                <a:latin typeface="Arial"/>
                <a:cs typeface="Arial"/>
              </a:rPr>
              <a:t>g</a:t>
            </a:r>
            <a:r>
              <a:rPr sz="700" spc="-25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524B5B"/>
                </a:solidFill>
                <a:latin typeface="Arial"/>
                <a:cs typeface="Arial"/>
              </a:rPr>
              <a:t>w</a:t>
            </a:r>
            <a:r>
              <a:rPr sz="700" spc="-34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700" spc="-55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4" dirty="0">
                <a:solidFill>
                  <a:srgbClr val="48384D"/>
                </a:solidFill>
                <a:latin typeface="Arial"/>
                <a:cs typeface="Arial"/>
              </a:rPr>
              <a:t>d</a:t>
            </a:r>
            <a:r>
              <a:rPr sz="700" spc="6" dirty="0">
                <a:solidFill>
                  <a:srgbClr val="48384D"/>
                </a:solidFill>
                <a:latin typeface="Arial"/>
                <a:cs typeface="Arial"/>
              </a:rPr>
              <a:t>f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8" dirty="0">
                <a:solidFill>
                  <a:srgbClr val="701C4F"/>
                </a:solidFill>
                <a:latin typeface="Arial"/>
                <a:cs typeface="Arial"/>
              </a:rPr>
              <a:t>l</a:t>
            </a:r>
            <a:r>
              <a:rPr sz="700" spc="-5" dirty="0">
                <a:solidFill>
                  <a:srgbClr val="701C4F"/>
                </a:solidFill>
                <a:latin typeface="Arial"/>
                <a:cs typeface="Arial"/>
              </a:rPr>
              <a:t>l</a:t>
            </a:r>
            <a:r>
              <a:rPr sz="700" spc="-11" dirty="0">
                <a:solidFill>
                  <a:srgbClr val="48384D"/>
                </a:solidFill>
                <a:latin typeface="Arial"/>
                <a:cs typeface="Arial"/>
              </a:rPr>
              <a:t>s</a:t>
            </a:r>
            <a:r>
              <a:rPr sz="700" spc="-67" dirty="0">
                <a:solidFill>
                  <a:srgbClr val="5B4B97"/>
                </a:solidFill>
                <a:latin typeface="Arial"/>
                <a:cs typeface="Arial"/>
              </a:rPr>
              <a:t>.</a:t>
            </a:r>
            <a:r>
              <a:rPr sz="700" spc="-9" dirty="0">
                <a:solidFill>
                  <a:srgbClr val="5B4B97"/>
                </a:solidFill>
                <a:latin typeface="Arial"/>
                <a:cs typeface="Arial"/>
              </a:rPr>
              <a:t> </a:t>
            </a:r>
            <a:r>
              <a:rPr sz="700" spc="-49" dirty="0">
                <a:solidFill>
                  <a:srgbClr val="524B5B"/>
                </a:solidFill>
                <a:latin typeface="Arial"/>
                <a:cs typeface="Arial"/>
              </a:rPr>
              <a:t>w</a:t>
            </a:r>
            <a:r>
              <a:rPr sz="700" spc="-12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43" dirty="0">
                <a:solidFill>
                  <a:srgbClr val="603156"/>
                </a:solidFill>
                <a:latin typeface="Arial"/>
                <a:cs typeface="Arial"/>
              </a:rPr>
              <a:t>h</a:t>
            </a:r>
            <a:r>
              <a:rPr sz="700" spc="-43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38" dirty="0">
                <a:solidFill>
                  <a:srgbClr val="603156"/>
                </a:solidFill>
                <a:latin typeface="Arial"/>
                <a:cs typeface="Arial"/>
              </a:rPr>
              <a:t>u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603156"/>
                </a:solidFill>
                <a:latin typeface="Arial"/>
                <a:cs typeface="Arial"/>
              </a:rPr>
              <a:t> 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42243F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603156"/>
                </a:solidFill>
                <a:latin typeface="Arial"/>
                <a:cs typeface="Arial"/>
              </a:rPr>
              <a:t>u</a:t>
            </a:r>
            <a:r>
              <a:rPr sz="700" spc="-29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p</a:t>
            </a:r>
            <a:r>
              <a:rPr sz="700" spc="0" dirty="0">
                <a:solidFill>
                  <a:srgbClr val="48384D"/>
                </a:solidFill>
                <a:latin typeface="Arial"/>
                <a:cs typeface="Arial"/>
              </a:rPr>
              <a:t>s</a:t>
            </a:r>
            <a:r>
              <a:rPr sz="700" spc="-46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9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0" dirty="0">
                <a:solidFill>
                  <a:srgbClr val="524B5B"/>
                </a:solidFill>
                <a:latin typeface="Arial"/>
                <a:cs typeface="Arial"/>
              </a:rPr>
              <a:t>d</a:t>
            </a:r>
            <a:r>
              <a:rPr sz="700" spc="-27" dirty="0">
                <a:solidFill>
                  <a:srgbClr val="524B5B"/>
                </a:solidFill>
                <a:latin typeface="Arial"/>
                <a:cs typeface="Arial"/>
              </a:rPr>
              <a:t> 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2243F"/>
                </a:solidFill>
                <a:latin typeface="Arial"/>
                <a:cs typeface="Arial"/>
              </a:rPr>
              <a:t>a</a:t>
            </a:r>
            <a:r>
              <a:rPr sz="700" spc="-19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25" dirty="0">
                <a:solidFill>
                  <a:srgbClr val="48384D"/>
                </a:solidFill>
                <a:latin typeface="Arial"/>
                <a:cs typeface="Arial"/>
              </a:rPr>
              <a:t>d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700" spc="-19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0" dirty="0">
                <a:solidFill>
                  <a:srgbClr val="48384D"/>
                </a:solidFill>
                <a:latin typeface="Arial"/>
                <a:cs typeface="Arial"/>
              </a:rPr>
              <a:t>g</a:t>
            </a:r>
            <a:r>
              <a:rPr sz="700" spc="-31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d</a:t>
            </a:r>
            <a:r>
              <a:rPr sz="700" spc="-25" dirty="0">
                <a:solidFill>
                  <a:srgbClr val="48384D"/>
                </a:solidFill>
                <a:latin typeface="Arial"/>
                <a:cs typeface="Arial"/>
              </a:rPr>
              <a:t>ea</a:t>
            </a:r>
            <a:r>
              <a:rPr sz="700" spc="0" dirty="0">
                <a:solidFill>
                  <a:srgbClr val="42243F"/>
                </a:solidFill>
                <a:latin typeface="Arial"/>
                <a:cs typeface="Arial"/>
              </a:rPr>
              <a:t>d</a:t>
            </a:r>
            <a:r>
              <a:rPr sz="700" spc="70" dirty="0">
                <a:solidFill>
                  <a:srgbClr val="42243F"/>
                </a:solidFill>
                <a:latin typeface="Arial"/>
                <a:cs typeface="Arial"/>
              </a:rPr>
              <a:t> </a:t>
            </a:r>
            <a:r>
              <a:rPr sz="700" spc="-35" dirty="0">
                <a:solidFill>
                  <a:srgbClr val="48384D"/>
                </a:solidFill>
                <a:latin typeface="Arial"/>
                <a:cs typeface="Arial"/>
              </a:rPr>
              <a:t>s</a:t>
            </a:r>
            <a:r>
              <a:rPr sz="700" spc="-27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4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29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700" spc="-11" dirty="0">
                <a:solidFill>
                  <a:srgbClr val="48384D"/>
                </a:solidFill>
                <a:latin typeface="Arial"/>
                <a:cs typeface="Arial"/>
              </a:rPr>
              <a:t>s</a:t>
            </a:r>
            <a:r>
              <a:rPr sz="700" spc="-67" dirty="0">
                <a:solidFill>
                  <a:srgbClr val="917BA3"/>
                </a:solidFill>
                <a:latin typeface="Arial"/>
                <a:cs typeface="Arial"/>
              </a:rPr>
              <a:t>.</a:t>
            </a:r>
            <a:r>
              <a:rPr sz="700" spc="0" dirty="0">
                <a:solidFill>
                  <a:srgbClr val="917BA3"/>
                </a:solidFill>
                <a:latin typeface="Arial"/>
                <a:cs typeface="Arial"/>
              </a:rPr>
              <a:t>  </a:t>
            </a:r>
            <a:r>
              <a:rPr sz="700" spc="-84" dirty="0">
                <a:solidFill>
                  <a:srgbClr val="917BA3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700" spc="-25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c</a:t>
            </a:r>
            <a:r>
              <a:rPr sz="700" spc="-19" dirty="0">
                <a:solidFill>
                  <a:srgbClr val="603156"/>
                </a:solidFill>
                <a:latin typeface="Arial"/>
                <a:cs typeface="Arial"/>
              </a:rPr>
              <a:t>h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9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9" dirty="0">
                <a:solidFill>
                  <a:srgbClr val="48384D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2243F"/>
                </a:solidFill>
                <a:latin typeface="Arial"/>
                <a:cs typeface="Arial"/>
              </a:rPr>
              <a:t>a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b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l</a:t>
            </a:r>
            <a:r>
              <a:rPr sz="700" spc="0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r>
              <a:rPr sz="700" spc="-31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524B5B"/>
                </a:solidFill>
                <a:latin typeface="Arial"/>
                <a:cs typeface="Arial"/>
              </a:rPr>
              <a:t>w</a:t>
            </a:r>
            <a:r>
              <a:rPr sz="700" spc="-19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25" dirty="0">
                <a:solidFill>
                  <a:srgbClr val="48384D"/>
                </a:solidFill>
                <a:latin typeface="Arial"/>
                <a:cs typeface="Arial"/>
              </a:rPr>
              <a:t>o</a:t>
            </a:r>
            <a:r>
              <a:rPr sz="700" spc="0" dirty="0">
                <a:solidFill>
                  <a:srgbClr val="48384D"/>
                </a:solidFill>
                <a:latin typeface="Arial"/>
                <a:cs typeface="Arial"/>
              </a:rPr>
              <a:t>d</a:t>
            </a:r>
            <a:r>
              <a:rPr sz="700" spc="25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s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r>
              <a:rPr sz="700" spc="-29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700" spc="0" dirty="0">
                <a:solidFill>
                  <a:srgbClr val="48384D"/>
                </a:solidFill>
                <a:latin typeface="Arial"/>
                <a:cs typeface="Arial"/>
              </a:rPr>
              <a:t>s</a:t>
            </a:r>
            <a:r>
              <a:rPr sz="700" spc="-38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66666E"/>
                </a:solidFill>
                <a:latin typeface="Arial"/>
                <a:cs typeface="Arial"/>
              </a:rPr>
              <a:t>(</a:t>
            </a:r>
            <a:r>
              <a:rPr sz="700" spc="-25" dirty="0">
                <a:solidFill>
                  <a:srgbClr val="48384D"/>
                </a:solidFill>
                <a:latin typeface="Arial"/>
                <a:cs typeface="Arial"/>
              </a:rPr>
              <a:t>D</a:t>
            </a:r>
            <a:r>
              <a:rPr sz="700" spc="-25" dirty="0">
                <a:solidFill>
                  <a:srgbClr val="42243F"/>
                </a:solidFill>
                <a:latin typeface="Arial"/>
                <a:cs typeface="Arial"/>
              </a:rPr>
              <a:t>B</a:t>
            </a:r>
            <a:r>
              <a:rPr sz="700" spc="-29" dirty="0">
                <a:solidFill>
                  <a:srgbClr val="603156"/>
                </a:solidFill>
                <a:latin typeface="Arial"/>
                <a:cs typeface="Arial"/>
              </a:rPr>
              <a:t>H</a:t>
            </a:r>
            <a:r>
              <a:rPr sz="700" spc="-25" dirty="0">
                <a:solidFill>
                  <a:srgbClr val="66666E"/>
                </a:solidFill>
                <a:latin typeface="Arial"/>
                <a:cs typeface="Arial"/>
              </a:rPr>
              <a:t>&gt;</a:t>
            </a:r>
            <a:r>
              <a:rPr sz="700" spc="0" dirty="0">
                <a:solidFill>
                  <a:srgbClr val="1F1C21"/>
                </a:solidFill>
                <a:latin typeface="Arial"/>
                <a:cs typeface="Arial"/>
              </a:rPr>
              <a:t>=</a:t>
            </a:r>
            <a:r>
              <a:rPr sz="700" spc="60" dirty="0">
                <a:solidFill>
                  <a:srgbClr val="1F1C21"/>
                </a:solidFill>
                <a:latin typeface="Arial"/>
                <a:cs typeface="Arial"/>
              </a:rPr>
              <a:t> </a:t>
            </a:r>
            <a:r>
              <a:rPr sz="700" spc="-58" dirty="0">
                <a:solidFill>
                  <a:srgbClr val="524B5B"/>
                </a:solidFill>
                <a:latin typeface="Arial"/>
                <a:cs typeface="Arial"/>
              </a:rPr>
              <a:t>7</a:t>
            </a:r>
            <a:r>
              <a:rPr sz="700" spc="-20" dirty="0">
                <a:solidFill>
                  <a:srgbClr val="524B5B"/>
                </a:solidFill>
                <a:latin typeface="Arial"/>
                <a:cs typeface="Arial"/>
              </a:rPr>
              <a:t> 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c</a:t>
            </a:r>
            <a:r>
              <a:rPr sz="700" spc="-29" dirty="0">
                <a:solidFill>
                  <a:srgbClr val="603156"/>
                </a:solidFill>
                <a:latin typeface="Arial"/>
                <a:cs typeface="Arial"/>
              </a:rPr>
              <a:t>m</a:t>
            </a:r>
            <a:r>
              <a:rPr sz="700" spc="0" dirty="0">
                <a:solidFill>
                  <a:srgbClr val="66666E"/>
                </a:solidFill>
                <a:latin typeface="Arial"/>
                <a:cs typeface="Arial"/>
              </a:rPr>
              <a:t>)</a:t>
            </a:r>
            <a:r>
              <a:rPr sz="700" spc="79" dirty="0">
                <a:solidFill>
                  <a:srgbClr val="66666E"/>
                </a:solidFill>
                <a:latin typeface="Arial"/>
                <a:cs typeface="Arial"/>
              </a:rPr>
              <a:t> </a:t>
            </a:r>
            <a:r>
              <a:rPr sz="900" spc="0" dirty="0">
                <a:solidFill>
                  <a:srgbClr val="524B5B"/>
                </a:solidFill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7108" y="5410807"/>
            <a:ext cx="344301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21" dirty="0">
                <a:solidFill>
                  <a:srgbClr val="4F87D6"/>
                </a:solidFill>
                <a:latin typeface="Arial"/>
                <a:cs typeface="Arial"/>
              </a:rPr>
              <a:t>Vers</a:t>
            </a:r>
            <a:r>
              <a:rPr sz="700" spc="-21" dirty="0">
                <a:solidFill>
                  <a:srgbClr val="6479D4"/>
                </a:solidFill>
                <a:latin typeface="Arial"/>
                <a:cs typeface="Arial"/>
              </a:rPr>
              <a:t>i</a:t>
            </a:r>
            <a:r>
              <a:rPr sz="700" spc="-21" dirty="0">
                <a:solidFill>
                  <a:srgbClr val="4F87D6"/>
                </a:solidFill>
                <a:latin typeface="Arial"/>
                <a:cs typeface="Arial"/>
              </a:rPr>
              <a:t>o</a:t>
            </a:r>
            <a:r>
              <a:rPr sz="700" spc="-21" dirty="0">
                <a:solidFill>
                  <a:srgbClr val="6479D4"/>
                </a:solidFill>
                <a:latin typeface="Arial"/>
                <a:cs typeface="Arial"/>
              </a:rPr>
              <a:t>n</a:t>
            </a:r>
            <a:r>
              <a:rPr sz="700" spc="-21" dirty="0">
                <a:solidFill>
                  <a:srgbClr val="85A5DF"/>
                </a:solidFill>
                <a:latin typeface="Arial"/>
                <a:cs typeface="Arial"/>
              </a:rPr>
              <a:t>: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7108" y="5688175"/>
            <a:ext cx="524112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98" dirty="0">
                <a:solidFill>
                  <a:srgbClr val="B1C3D8"/>
                </a:solidFill>
                <a:latin typeface="Arial"/>
                <a:cs typeface="Arial"/>
              </a:rPr>
              <a:t>I</a:t>
            </a:r>
            <a:r>
              <a:rPr sz="700" spc="-25" dirty="0">
                <a:solidFill>
                  <a:srgbClr val="B1C3D8"/>
                </a:solidFill>
                <a:latin typeface="Arial"/>
                <a:cs typeface="Arial"/>
              </a:rPr>
              <a:t>D</a:t>
            </a:r>
            <a:r>
              <a:rPr sz="700" spc="0" dirty="0">
                <a:solidFill>
                  <a:srgbClr val="B1C3D8"/>
                </a:solidFill>
                <a:latin typeface="Arial"/>
                <a:cs typeface="Arial"/>
              </a:rPr>
              <a:t>       </a:t>
            </a:r>
            <a:r>
              <a:rPr sz="700" spc="79" dirty="0">
                <a:solidFill>
                  <a:srgbClr val="B1C3D8"/>
                </a:solidFill>
                <a:latin typeface="Arial"/>
                <a:cs typeface="Arial"/>
              </a:rPr>
              <a:t> </a:t>
            </a:r>
            <a:r>
              <a:rPr sz="700" spc="-100" dirty="0">
                <a:solidFill>
                  <a:srgbClr val="B1C3D8"/>
                </a:solidFill>
                <a:latin typeface="Arial"/>
                <a:cs typeface="Arial"/>
              </a:rPr>
              <a:t>L</a:t>
            </a:r>
            <a:r>
              <a:rPr sz="700" spc="16" dirty="0">
                <a:solidFill>
                  <a:srgbClr val="B1C3D8"/>
                </a:solidFill>
                <a:latin typeface="Arial"/>
                <a:cs typeface="Arial"/>
              </a:rPr>
              <a:t>a</a:t>
            </a:r>
            <a:r>
              <a:rPr sz="700" spc="-4" dirty="0">
                <a:solidFill>
                  <a:srgbClr val="B1C3D8"/>
                </a:solidFill>
                <a:latin typeface="Arial"/>
                <a:cs typeface="Arial"/>
              </a:rPr>
              <a:t>b</a:t>
            </a:r>
            <a:r>
              <a:rPr sz="700" spc="16" dirty="0">
                <a:solidFill>
                  <a:srgbClr val="B1C3D8"/>
                </a:solidFill>
                <a:latin typeface="Arial"/>
                <a:cs typeface="Arial"/>
              </a:rPr>
              <a:t>e</a:t>
            </a:r>
            <a:r>
              <a:rPr sz="700" spc="-29" dirty="0">
                <a:solidFill>
                  <a:srgbClr val="B8DDE9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0212" y="5688175"/>
            <a:ext cx="461749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5" dirty="0">
                <a:solidFill>
                  <a:srgbClr val="B1C3D8"/>
                </a:solidFill>
                <a:latin typeface="Arial"/>
                <a:cs typeface="Arial"/>
              </a:rPr>
              <a:t>Desc</a:t>
            </a:r>
            <a:r>
              <a:rPr sz="700" spc="-15" dirty="0">
                <a:solidFill>
                  <a:srgbClr val="B8DDE9"/>
                </a:solidFill>
                <a:latin typeface="Arial"/>
                <a:cs typeface="Arial"/>
              </a:rPr>
              <a:t>r</a:t>
            </a:r>
            <a:r>
              <a:rPr sz="700" spc="-15" dirty="0">
                <a:solidFill>
                  <a:srgbClr val="B1C3D8"/>
                </a:solidFill>
                <a:latin typeface="Arial"/>
                <a:cs typeface="Arial"/>
              </a:rPr>
              <a:t>iption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4916" y="5816191"/>
            <a:ext cx="3544623" cy="114801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09" dirty="0">
                <a:solidFill>
                  <a:srgbClr val="66666E"/>
                </a:solidFill>
                <a:latin typeface="Times New Roman"/>
                <a:cs typeface="Times New Roman"/>
              </a:rPr>
              <a:t>1</a:t>
            </a:r>
            <a:r>
              <a:rPr sz="700" spc="30" dirty="0">
                <a:solidFill>
                  <a:srgbClr val="524B5B"/>
                </a:solidFill>
                <a:latin typeface="Times New Roman"/>
                <a:cs typeface="Times New Roman"/>
              </a:rPr>
              <a:t>00</a:t>
            </a:r>
            <a:r>
              <a:rPr sz="700" spc="0" dirty="0">
                <a:solidFill>
                  <a:srgbClr val="524B5B"/>
                </a:solidFill>
                <a:latin typeface="Times New Roman"/>
                <a:cs typeface="Times New Roman"/>
              </a:rPr>
              <a:t>      </a:t>
            </a:r>
            <a:r>
              <a:rPr sz="700" spc="-44" dirty="0">
                <a:solidFill>
                  <a:srgbClr val="524B5B"/>
                </a:solidFill>
                <a:latin typeface="Times New Roman"/>
                <a:cs typeface="Times New Roman"/>
              </a:rPr>
              <a:t> </a:t>
            </a:r>
            <a:r>
              <a:rPr sz="700" spc="-52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38" dirty="0">
                <a:solidFill>
                  <a:srgbClr val="48384D"/>
                </a:solidFill>
                <a:latin typeface="Arial"/>
                <a:cs typeface="Arial"/>
              </a:rPr>
              <a:t>o</a:t>
            </a:r>
            <a:r>
              <a:rPr sz="700" spc="30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b</a:t>
            </a:r>
            <a:r>
              <a:rPr sz="700" spc="-25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c</a:t>
            </a:r>
            <a:r>
              <a:rPr sz="700" spc="-19" dirty="0">
                <a:solidFill>
                  <a:srgbClr val="524B5B"/>
                </a:solidFill>
                <a:latin typeface="Arial"/>
                <a:cs typeface="Arial"/>
              </a:rPr>
              <a:t>k</a:t>
            </a:r>
            <a:r>
              <a:rPr sz="700" spc="-25" dirty="0">
                <a:solidFill>
                  <a:srgbClr val="524B5B"/>
                </a:solidFill>
                <a:latin typeface="Arial"/>
                <a:cs typeface="Arial"/>
              </a:rPr>
              <a:t>w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0" dirty="0">
                <a:solidFill>
                  <a:srgbClr val="603156"/>
                </a:solidFill>
                <a:latin typeface="Arial"/>
                <a:cs typeface="Arial"/>
              </a:rPr>
              <a:t>d</a:t>
            </a:r>
            <a:r>
              <a:rPr sz="700" spc="48" dirty="0">
                <a:solidFill>
                  <a:srgbClr val="603156"/>
                </a:solidFill>
                <a:latin typeface="Arial"/>
                <a:cs typeface="Arial"/>
              </a:rPr>
              <a:t> </a:t>
            </a:r>
            <a:r>
              <a:rPr sz="700" spc="-60" dirty="0">
                <a:solidFill>
                  <a:srgbClr val="524B5B"/>
                </a:solidFill>
                <a:latin typeface="Arial"/>
                <a:cs typeface="Arial"/>
              </a:rPr>
              <a:t>c</a:t>
            </a:r>
            <a:r>
              <a:rPr sz="700" spc="16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40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4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16" dirty="0">
                <a:solidFill>
                  <a:srgbClr val="48384D"/>
                </a:solidFill>
                <a:latin typeface="Arial"/>
                <a:cs typeface="Arial"/>
              </a:rPr>
              <a:t>c</a:t>
            </a:r>
            <a:r>
              <a:rPr sz="700" spc="0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34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700" spc="16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58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0" dirty="0">
                <a:solidFill>
                  <a:srgbClr val="603156"/>
                </a:solidFill>
                <a:latin typeface="Arial"/>
                <a:cs typeface="Arial"/>
              </a:rPr>
              <a:t> </a:t>
            </a:r>
            <a:r>
              <a:rPr sz="700" spc="75" dirty="0">
                <a:solidFill>
                  <a:srgbClr val="603156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0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9" dirty="0">
                <a:solidFill>
                  <a:srgbClr val="524B5B"/>
                </a:solidFill>
                <a:latin typeface="Arial"/>
                <a:cs typeface="Arial"/>
              </a:rPr>
              <a:t> </a:t>
            </a:r>
            <a:r>
              <a:rPr sz="700" spc="-14" dirty="0">
                <a:solidFill>
                  <a:srgbClr val="48384D"/>
                </a:solidFill>
                <a:latin typeface="Arial"/>
                <a:cs typeface="Arial"/>
              </a:rPr>
              <a:t>c</a:t>
            </a:r>
            <a:r>
              <a:rPr sz="700" spc="-25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19" dirty="0">
                <a:solidFill>
                  <a:srgbClr val="524B5B"/>
                </a:solidFill>
                <a:latin typeface="Arial"/>
                <a:cs typeface="Arial"/>
              </a:rPr>
              <a:t>ec</a:t>
            </a:r>
            <a:r>
              <a:rPr sz="700" spc="0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o</a:t>
            </a:r>
            <a:r>
              <a:rPr sz="700" spc="0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23" dirty="0">
                <a:solidFill>
                  <a:srgbClr val="603156"/>
                </a:solidFill>
                <a:latin typeface="Arial"/>
                <a:cs typeface="Arial"/>
              </a:rPr>
              <a:t> </a:t>
            </a:r>
            <a:r>
              <a:rPr sz="700" spc="-55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59" dirty="0">
                <a:solidFill>
                  <a:srgbClr val="603156"/>
                </a:solidFill>
                <a:latin typeface="Arial"/>
                <a:cs typeface="Arial"/>
              </a:rPr>
              <a:t>f</a:t>
            </a:r>
            <a:r>
              <a:rPr sz="700" spc="-89" dirty="0">
                <a:solidFill>
                  <a:srgbClr val="603156"/>
                </a:solidFill>
                <a:latin typeface="Arial"/>
                <a:cs typeface="Arial"/>
              </a:rPr>
              <a:t> </a:t>
            </a:r>
            <a:r>
              <a:rPr sz="700" spc="-34" dirty="0">
                <a:solidFill>
                  <a:srgbClr val="603156"/>
                </a:solidFill>
                <a:latin typeface="Arial"/>
                <a:cs typeface="Arial"/>
              </a:rPr>
              <a:t>i</a:t>
            </a:r>
            <a:r>
              <a:rPr sz="700" spc="-55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11" dirty="0">
                <a:solidFill>
                  <a:srgbClr val="524B5B"/>
                </a:solidFill>
                <a:latin typeface="Arial"/>
                <a:cs typeface="Arial"/>
              </a:rPr>
              <a:t>v</a:t>
            </a:r>
            <a:r>
              <a:rPr sz="700" spc="-4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27" dirty="0">
                <a:solidFill>
                  <a:srgbClr val="603156"/>
                </a:solidFill>
                <a:latin typeface="Arial"/>
                <a:cs typeface="Arial"/>
              </a:rPr>
              <a:t>nt</a:t>
            </a:r>
            <a:r>
              <a:rPr sz="700" spc="-4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0" dirty="0">
                <a:solidFill>
                  <a:srgbClr val="524B5B"/>
                </a:solidFill>
                <a:latin typeface="Arial"/>
                <a:cs typeface="Arial"/>
              </a:rPr>
              <a:t>ry</a:t>
            </a:r>
            <a:r>
              <a:rPr sz="700" spc="-34" dirty="0">
                <a:solidFill>
                  <a:srgbClr val="524B5B"/>
                </a:solidFill>
                <a:latin typeface="Arial"/>
                <a:cs typeface="Arial"/>
              </a:rPr>
              <a:t> 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da</a:t>
            </a:r>
            <a:r>
              <a:rPr sz="700" spc="-9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0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12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b</a:t>
            </a:r>
            <a:r>
              <a:rPr sz="700" spc="-25" dirty="0">
                <a:solidFill>
                  <a:srgbClr val="48384D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524B5B"/>
                </a:solidFill>
                <a:latin typeface="Arial"/>
                <a:cs typeface="Arial"/>
              </a:rPr>
              <a:t>s</a:t>
            </a:r>
            <a:r>
              <a:rPr sz="700" spc="-25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0" dirty="0">
                <a:solidFill>
                  <a:srgbClr val="48384D"/>
                </a:solidFill>
                <a:latin typeface="Arial"/>
                <a:cs typeface="Arial"/>
              </a:rPr>
              <a:t>d</a:t>
            </a:r>
            <a:r>
              <a:rPr sz="700" spc="69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50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-31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-25" dirty="0">
                <a:solidFill>
                  <a:srgbClr val="603156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603156"/>
                </a:solidFill>
                <a:latin typeface="Arial"/>
                <a:cs typeface="Arial"/>
              </a:rPr>
              <a:t>t</a:t>
            </a:r>
            <a:r>
              <a:rPr sz="700" spc="-54" dirty="0">
                <a:solidFill>
                  <a:srgbClr val="603156"/>
                </a:solidFill>
                <a:latin typeface="Arial"/>
                <a:cs typeface="Arial"/>
              </a:rPr>
              <a:t>h</a:t>
            </a:r>
            <a:r>
              <a:rPr sz="700" spc="-31" dirty="0">
                <a:solidFill>
                  <a:srgbClr val="524B5B"/>
                </a:solidFill>
                <a:latin typeface="Arial"/>
                <a:cs typeface="Arial"/>
              </a:rPr>
              <a:t>e</a:t>
            </a:r>
            <a:r>
              <a:rPr sz="700" spc="-9" dirty="0">
                <a:solidFill>
                  <a:srgbClr val="524B5B"/>
                </a:solidFill>
                <a:latin typeface="Arial"/>
                <a:cs typeface="Arial"/>
              </a:rPr>
              <a:t> </a:t>
            </a:r>
            <a:r>
              <a:rPr sz="700" spc="0" dirty="0">
                <a:solidFill>
                  <a:srgbClr val="524B5B"/>
                </a:solidFill>
                <a:latin typeface="Arial"/>
                <a:cs typeface="Arial"/>
              </a:rPr>
              <a:t>f</a:t>
            </a:r>
            <a:r>
              <a:rPr sz="700" spc="-29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700" spc="0" dirty="0">
                <a:solidFill>
                  <a:srgbClr val="603156"/>
                </a:solidFill>
                <a:latin typeface="Arial"/>
                <a:cs typeface="Arial"/>
              </a:rPr>
              <a:t>l</a:t>
            </a:r>
            <a:r>
              <a:rPr sz="700" spc="-14" dirty="0">
                <a:solidFill>
                  <a:srgbClr val="603156"/>
                </a:solidFill>
                <a:latin typeface="Arial"/>
                <a:cs typeface="Arial"/>
              </a:rPr>
              <a:t>l</a:t>
            </a:r>
            <a:r>
              <a:rPr sz="700" spc="-19" dirty="0">
                <a:solidFill>
                  <a:srgbClr val="48384D"/>
                </a:solidFill>
                <a:latin typeface="Arial"/>
                <a:cs typeface="Arial"/>
              </a:rPr>
              <a:t>o</a:t>
            </a:r>
            <a:r>
              <a:rPr sz="700" spc="-25" dirty="0">
                <a:solidFill>
                  <a:srgbClr val="524B5B"/>
                </a:solidFill>
                <a:latin typeface="Arial"/>
                <a:cs typeface="Arial"/>
              </a:rPr>
              <a:t>w</a:t>
            </a:r>
            <a:r>
              <a:rPr sz="700" spc="-9" dirty="0">
                <a:solidFill>
                  <a:srgbClr val="701C4F"/>
                </a:solidFill>
                <a:latin typeface="Arial"/>
                <a:cs typeface="Arial"/>
              </a:rPr>
              <a:t>i</a:t>
            </a:r>
            <a:r>
              <a:rPr sz="700" spc="-19" dirty="0">
                <a:solidFill>
                  <a:srgbClr val="603156"/>
                </a:solidFill>
                <a:latin typeface="Arial"/>
                <a:cs typeface="Arial"/>
              </a:rPr>
              <a:t>n</a:t>
            </a:r>
            <a:r>
              <a:rPr sz="700" spc="0" dirty="0">
                <a:solidFill>
                  <a:srgbClr val="48384D"/>
                </a:solidFill>
                <a:latin typeface="Arial"/>
                <a:cs typeface="Arial"/>
              </a:rPr>
              <a:t>g</a:t>
            </a:r>
            <a:r>
              <a:rPr sz="700" spc="-8" dirty="0">
                <a:solidFill>
                  <a:srgbClr val="48384D"/>
                </a:solidFill>
                <a:latin typeface="Arial"/>
                <a:cs typeface="Arial"/>
              </a:rPr>
              <a:t> </a:t>
            </a:r>
            <a:r>
              <a:rPr sz="700" spc="-35" dirty="0">
                <a:solidFill>
                  <a:srgbClr val="524B5B"/>
                </a:solidFill>
                <a:latin typeface="Arial"/>
                <a:cs typeface="Arial"/>
              </a:rPr>
              <a:t>s</a:t>
            </a:r>
            <a:r>
              <a:rPr sz="700" spc="-55" dirty="0">
                <a:solidFill>
                  <a:srgbClr val="603156"/>
                </a:solidFill>
                <a:latin typeface="Arial"/>
                <a:cs typeface="Arial"/>
              </a:rPr>
              <a:t>u</a:t>
            </a:r>
            <a:r>
              <a:rPr sz="700" spc="8" dirty="0">
                <a:solidFill>
                  <a:srgbClr val="603156"/>
                </a:solidFill>
                <a:latin typeface="Arial"/>
                <a:cs typeface="Arial"/>
              </a:rPr>
              <a:t>r</a:t>
            </a:r>
            <a:r>
              <a:rPr sz="700" spc="-15" dirty="0">
                <a:solidFill>
                  <a:srgbClr val="603156"/>
                </a:solidFill>
                <a:latin typeface="Arial"/>
                <a:cs typeface="Arial"/>
              </a:rPr>
              <a:t>v</a:t>
            </a:r>
            <a:r>
              <a:rPr sz="700" spc="-27" dirty="0">
                <a:solidFill>
                  <a:srgbClr val="48384D"/>
                </a:solidFill>
                <a:latin typeface="Arial"/>
                <a:cs typeface="Arial"/>
              </a:rPr>
              <a:t>e</a:t>
            </a:r>
            <a:r>
              <a:rPr sz="700" spc="36" dirty="0">
                <a:solidFill>
                  <a:srgbClr val="524B5B"/>
                </a:solidFill>
                <a:latin typeface="Arial"/>
                <a:cs typeface="Arial"/>
              </a:rPr>
              <a:t>y</a:t>
            </a:r>
            <a:r>
              <a:rPr sz="700" spc="-93" dirty="0">
                <a:solidFill>
                  <a:srgbClr val="917BA3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47908" y="6290107"/>
            <a:ext cx="470982" cy="2667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sz="1900" spc="820" dirty="0">
                <a:solidFill>
                  <a:srgbClr val="AFAFAF"/>
                </a:solidFill>
                <a:latin typeface="Arial"/>
                <a:cs typeface="Arial"/>
              </a:rPr>
              <a:t>7t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57508" y="6365978"/>
            <a:ext cx="178415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-7" dirty="0">
                <a:solidFill>
                  <a:srgbClr val="48384D"/>
                </a:solidFill>
                <a:latin typeface="Arial"/>
                <a:cs typeface="Arial"/>
              </a:rPr>
              <a:t>Ne</a:t>
            </a:r>
            <a:r>
              <a:rPr sz="600" spc="-7" dirty="0">
                <a:solidFill>
                  <a:srgbClr val="524B5B"/>
                </a:solidFill>
                <a:latin typeface="Arial"/>
                <a:cs typeface="Arial"/>
              </a:rPr>
              <a:t>x</a:t>
            </a:r>
            <a:r>
              <a:rPr sz="600" spc="-7" dirty="0">
                <a:solidFill>
                  <a:srgbClr val="4B265E"/>
                </a:solidFill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69372" y="6376269"/>
            <a:ext cx="314972" cy="88900"/>
          </a:xfrm>
          <a:prstGeom prst="rect">
            <a:avLst/>
          </a:prstGeom>
        </p:spPr>
        <p:txBody>
          <a:bodyPr wrap="square" lIns="0" tIns="444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500" b="1" spc="2" dirty="0">
                <a:solidFill>
                  <a:srgbClr val="42243F"/>
                </a:solidFill>
                <a:latin typeface="Arial"/>
                <a:cs typeface="Arial"/>
              </a:rPr>
              <a:t>P</a:t>
            </a:r>
            <a:r>
              <a:rPr sz="500" b="1" spc="2" dirty="0">
                <a:solidFill>
                  <a:srgbClr val="4B265E"/>
                </a:solidFill>
                <a:latin typeface="Arial"/>
                <a:cs typeface="Arial"/>
              </a:rPr>
              <a:t>r</a:t>
            </a:r>
            <a:r>
              <a:rPr sz="500" b="1" spc="2" dirty="0">
                <a:solidFill>
                  <a:srgbClr val="48384D"/>
                </a:solidFill>
                <a:latin typeface="Arial"/>
                <a:cs typeface="Arial"/>
              </a:rPr>
              <a:t>ev </a:t>
            </a:r>
            <a:r>
              <a:rPr sz="500" b="1" spc="2" dirty="0">
                <a:solidFill>
                  <a:srgbClr val="692170"/>
                </a:solidFill>
                <a:latin typeface="Arial"/>
                <a:cs typeface="Arial"/>
              </a:rPr>
              <a:t>i</a:t>
            </a:r>
            <a:r>
              <a:rPr sz="500" b="1" spc="2" dirty="0">
                <a:solidFill>
                  <a:srgbClr val="524B5B"/>
                </a:solidFill>
                <a:latin typeface="Arial"/>
                <a:cs typeface="Arial"/>
              </a:rPr>
              <a:t>o</a:t>
            </a:r>
            <a:r>
              <a:rPr sz="500" b="1" spc="2" dirty="0">
                <a:solidFill>
                  <a:srgbClr val="48384D"/>
                </a:solidFill>
                <a:latin typeface="Arial"/>
                <a:cs typeface="Arial"/>
              </a:rPr>
              <a:t>u</a:t>
            </a:r>
            <a:r>
              <a:rPr sz="500" b="1" spc="2" dirty="0">
                <a:solidFill>
                  <a:srgbClr val="524B5B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14836" y="6598773"/>
            <a:ext cx="640085" cy="89258"/>
          </a:xfrm>
          <a:prstGeom prst="rect">
            <a:avLst/>
          </a:prstGeom>
        </p:spPr>
        <p:txBody>
          <a:bodyPr wrap="square" lIns="0" tIns="444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500" spc="72" dirty="0">
                <a:solidFill>
                  <a:srgbClr val="2D312D"/>
                </a:solidFill>
                <a:latin typeface="Arial"/>
                <a:cs typeface="Arial"/>
              </a:rPr>
              <a:t>2</a:t>
            </a:r>
            <a:r>
              <a:rPr sz="500" spc="72" dirty="0">
                <a:solidFill>
                  <a:srgbClr val="465441"/>
                </a:solidFill>
                <a:latin typeface="Arial"/>
                <a:cs typeface="Arial"/>
              </a:rPr>
              <a:t>.</a:t>
            </a:r>
            <a:r>
              <a:rPr sz="500" spc="72" dirty="0">
                <a:solidFill>
                  <a:srgbClr val="2D312D"/>
                </a:solidFill>
                <a:latin typeface="Arial"/>
                <a:cs typeface="Arial"/>
              </a:rPr>
              <a:t>0</a:t>
            </a:r>
            <a:r>
              <a:rPr sz="500" spc="72" dirty="0">
                <a:solidFill>
                  <a:srgbClr val="465441"/>
                </a:solidFill>
                <a:latin typeface="Arial"/>
                <a:cs typeface="Arial"/>
              </a:rPr>
              <a:t>.</a:t>
            </a:r>
            <a:r>
              <a:rPr sz="500" b="1" spc="117" dirty="0">
                <a:solidFill>
                  <a:srgbClr val="2D312D"/>
                </a:solidFill>
                <a:latin typeface="Times New Roman"/>
                <a:cs typeface="Times New Roman"/>
              </a:rPr>
              <a:t>8929  </a:t>
            </a:r>
            <a:r>
              <a:rPr sz="500" spc="72" dirty="0">
                <a:solidFill>
                  <a:srgbClr val="2D312D"/>
                </a:solidFill>
                <a:latin typeface="Arial"/>
                <a:cs typeface="Arial"/>
              </a:rPr>
              <a:t>4</a:t>
            </a:r>
            <a:r>
              <a:rPr sz="500" spc="72" dirty="0">
                <a:solidFill>
                  <a:srgbClr val="1F1C21"/>
                </a:solidFill>
                <a:latin typeface="Arial"/>
                <a:cs typeface="Arial"/>
              </a:rPr>
              <a:t>0</a:t>
            </a:r>
            <a:r>
              <a:rPr sz="500" spc="72" dirty="0">
                <a:solidFill>
                  <a:srgbClr val="2D312D"/>
                </a:solidFill>
                <a:latin typeface="Arial"/>
                <a:cs typeface="Arial"/>
              </a:rPr>
              <a:t>7</a:t>
            </a:r>
            <a:r>
              <a:rPr sz="500" spc="72" dirty="0">
                <a:solidFill>
                  <a:srgbClr val="1F1C21"/>
                </a:solidFill>
                <a:latin typeface="Arial"/>
                <a:cs typeface="Arial"/>
              </a:rPr>
              <a:t>7</a:t>
            </a:r>
            <a:r>
              <a:rPr sz="500" spc="72" dirty="0">
                <a:solidFill>
                  <a:srgbClr val="2D312D"/>
                </a:solidFill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404" y="6603076"/>
            <a:ext cx="377605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-62" dirty="0">
                <a:solidFill>
                  <a:srgbClr val="2D1DD8"/>
                </a:solidFill>
                <a:latin typeface="Arial"/>
                <a:cs typeface="Arial"/>
              </a:rPr>
              <a:t>EUPL </a:t>
            </a:r>
            <a:r>
              <a:rPr sz="700" spc="-32" dirty="0">
                <a:solidFill>
                  <a:srgbClr val="3449C6"/>
                </a:solidFill>
                <a:latin typeface="Times New Roman"/>
                <a:cs typeface="Times New Roman"/>
              </a:rPr>
              <a:t>v</a:t>
            </a:r>
            <a:r>
              <a:rPr sz="700" spc="-32" dirty="0">
                <a:solidFill>
                  <a:srgbClr val="5244C1"/>
                </a:solidFill>
                <a:latin typeface="Times New Roman"/>
                <a:cs typeface="Times New Roman"/>
              </a:rPr>
              <a:t>. </a:t>
            </a:r>
            <a:r>
              <a:rPr sz="600" spc="-62" dirty="0">
                <a:solidFill>
                  <a:srgbClr val="2D1DD8"/>
                </a:solidFill>
                <a:latin typeface="Arial"/>
                <a:cs typeface="Arial"/>
              </a:rPr>
              <a:t>1</a:t>
            </a:r>
            <a:r>
              <a:rPr sz="600" spc="-62" dirty="0">
                <a:solidFill>
                  <a:srgbClr val="5244C1"/>
                </a:solidFill>
                <a:latin typeface="Arial"/>
                <a:cs typeface="Arial"/>
              </a:rPr>
              <a:t>.</a:t>
            </a:r>
            <a:r>
              <a:rPr sz="600" spc="-62" dirty="0">
                <a:solidFill>
                  <a:srgbClr val="2B38D4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69850" y="1270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3996" y="1334228"/>
            <a:ext cx="3207847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spc="-853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nFIESTA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6550" y="1267186"/>
            <a:ext cx="6199215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lang="uk-UA" sz="7200" b="1" spc="-185" dirty="0">
                <a:solidFill>
                  <a:srgbClr val="7E7E7E"/>
                </a:solidFill>
                <a:latin typeface="Arial"/>
                <a:cs typeface="Arial"/>
              </a:rPr>
              <a:t>майбутнє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8276" y="2363136"/>
            <a:ext cx="9841420" cy="605536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b="1" spc="31" dirty="0" err="1">
                <a:latin typeface="Arial"/>
                <a:cs typeface="Arial"/>
              </a:rPr>
              <a:t>MoniFun</a:t>
            </a:r>
            <a:r>
              <a:rPr sz="2000" b="1" spc="31" dirty="0">
                <a:latin typeface="Arial"/>
                <a:cs typeface="Arial"/>
              </a:rPr>
              <a:t> </a:t>
            </a:r>
            <a:r>
              <a:rPr sz="1900" spc="31" dirty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lang="uk-UA" sz="1900" spc="31" dirty="0">
                <a:solidFill>
                  <a:srgbClr val="7E7E7E"/>
                </a:solidFill>
                <a:latin typeface="Arial"/>
                <a:cs typeface="Arial"/>
              </a:rPr>
              <a:t>Спільне створення проєкту гармонізованої європейської системи моніторингу багатофункціональності лісів</a:t>
            </a:r>
            <a:r>
              <a:rPr sz="1900" spc="30" dirty="0">
                <a:solidFill>
                  <a:srgbClr val="7E7E7E"/>
                </a:solidFill>
                <a:latin typeface="Arial"/>
                <a:cs typeface="Arial"/>
              </a:rPr>
              <a:t>),  </a:t>
            </a:r>
            <a:r>
              <a:rPr sz="2000" spc="30" dirty="0">
                <a:solidFill>
                  <a:srgbClr val="0462C1"/>
                </a:solidFill>
                <a:latin typeface="Arial"/>
                <a:cs typeface="Arial"/>
                <a:hlinkClick r:id="rId4"/>
              </a:rPr>
              <a:t>Horizon  Europe </a:t>
            </a:r>
            <a:r>
              <a:rPr sz="2000" spc="30" dirty="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sz="2000" spc="3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HORIZON-CL6-2023-CIRCBIO-0l</a:t>
            </a:r>
            <a:r>
              <a:rPr sz="2000" spc="30" dirty="0">
                <a:solidFill>
                  <a:srgbClr val="7E7E7E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8563" y="3144678"/>
            <a:ext cx="9563472" cy="2259345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12700" marR="31111">
              <a:lnSpc>
                <a:spcPts val="2450"/>
              </a:lnSpc>
            </a:pPr>
            <a:r>
              <a:rPr sz="2000" b="1" spc="29" dirty="0">
                <a:latin typeface="Arial"/>
                <a:cs typeface="Arial"/>
              </a:rPr>
              <a:t>T4.2: </a:t>
            </a:r>
            <a:r>
              <a:rPr lang="ru-RU" sz="2000" b="1" spc="29" dirty="0">
                <a:latin typeface="Arial"/>
                <a:cs typeface="Arial"/>
              </a:rPr>
              <a:t>Оцінити налаштування, продуктивність та доцільність оцінок на рівні домену, </a:t>
            </a:r>
            <a:r>
              <a:rPr lang="ru-RU" sz="2000" spc="29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Менеджер завдань</a:t>
            </a:r>
            <a:r>
              <a:rPr sz="2000" spc="67" dirty="0">
                <a:solidFill>
                  <a:srgbClr val="7E7E7E"/>
                </a:solidFill>
                <a:latin typeface="Arial"/>
                <a:cs typeface="Arial"/>
              </a:rPr>
              <a:t>: Tl, M03-M30</a:t>
            </a:r>
            <a:endParaRPr sz="2000" dirty="0">
              <a:latin typeface="Arial"/>
              <a:cs typeface="Arial"/>
            </a:endParaRPr>
          </a:p>
          <a:p>
            <a:pPr marL="37084" indent="-24383">
              <a:lnSpc>
                <a:spcPts val="2357"/>
              </a:lnSpc>
              <a:spcBef>
                <a:spcPts val="1516"/>
              </a:spcBef>
            </a:pPr>
            <a:r>
              <a:rPr sz="2000" b="1" spc="-20" dirty="0">
                <a:latin typeface="Arial"/>
                <a:cs typeface="Arial"/>
              </a:rPr>
              <a:t>T</a:t>
            </a:r>
            <a:r>
              <a:rPr sz="2000" b="1" spc="137" dirty="0">
                <a:latin typeface="Arial"/>
                <a:cs typeface="Arial"/>
              </a:rPr>
              <a:t>4</a:t>
            </a:r>
            <a:r>
              <a:rPr sz="2000" b="1" spc="-27" dirty="0">
                <a:latin typeface="Arial"/>
                <a:cs typeface="Arial"/>
              </a:rPr>
              <a:t>.</a:t>
            </a:r>
            <a:r>
              <a:rPr sz="2000" b="1" spc="232" dirty="0">
                <a:latin typeface="Arial"/>
                <a:cs typeface="Arial"/>
              </a:rPr>
              <a:t>4</a:t>
            </a:r>
            <a:r>
              <a:rPr sz="2000" b="1" spc="-233" dirty="0">
                <a:latin typeface="Arial"/>
                <a:cs typeface="Arial"/>
              </a:rPr>
              <a:t>:</a:t>
            </a:r>
            <a:r>
              <a:rPr sz="2000" b="1" spc="214" dirty="0">
                <a:latin typeface="Arial"/>
                <a:cs typeface="Arial"/>
              </a:rPr>
              <a:t> </a:t>
            </a:r>
            <a:r>
              <a:rPr lang="ru-RU" sz="2000" b="1" spc="214" dirty="0">
                <a:latin typeface="Arial"/>
                <a:cs typeface="Arial"/>
              </a:rPr>
              <a:t>Синтезувати висновки, що мають відношення до проєктування EFMMS</a:t>
            </a:r>
            <a:r>
              <a:rPr sz="2000" b="1" spc="-27" dirty="0">
                <a:latin typeface="Arial"/>
                <a:cs typeface="Arial"/>
              </a:rPr>
              <a:t>,</a:t>
            </a:r>
            <a:r>
              <a:rPr sz="2000" b="1" spc="144" dirty="0">
                <a:latin typeface="Arial"/>
                <a:cs typeface="Arial"/>
              </a:rPr>
              <a:t> </a:t>
            </a:r>
            <a:r>
              <a:rPr lang="uk-UA" sz="2000" spc="-64" dirty="0">
                <a:solidFill>
                  <a:srgbClr val="7E7E7E"/>
                </a:solidFill>
                <a:latin typeface="Arial"/>
                <a:cs typeface="Arial"/>
              </a:rPr>
              <a:t>Менеджер завдань</a:t>
            </a:r>
            <a:r>
              <a:rPr sz="2000" spc="-144" dirty="0">
                <a:solidFill>
                  <a:srgbClr val="7E7E7E"/>
                </a:solidFill>
                <a:latin typeface="Arial"/>
                <a:cs typeface="Arial"/>
              </a:rPr>
              <a:t>: </a:t>
            </a:r>
            <a:r>
              <a:rPr lang="de-DE" sz="2000" spc="114" dirty="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sz="2000" spc="114" dirty="0">
                <a:solidFill>
                  <a:srgbClr val="7E7E7E"/>
                </a:solidFill>
                <a:latin typeface="Arial"/>
                <a:cs typeface="Arial"/>
              </a:rPr>
              <a:t>H</a:t>
            </a:r>
            <a:r>
              <a:rPr lang="de-DE" sz="2000" spc="114" dirty="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sz="2000" spc="114" dirty="0">
                <a:solidFill>
                  <a:srgbClr val="7E7E7E"/>
                </a:solidFill>
                <a:latin typeface="Arial"/>
                <a:cs typeface="Arial"/>
              </a:rPr>
              <a:t>L,  M03-M45</a:t>
            </a:r>
            <a:endParaRPr sz="2000" dirty="0">
              <a:latin typeface="Arial"/>
              <a:cs typeface="Arial"/>
            </a:endParaRPr>
          </a:p>
          <a:p>
            <a:pPr marL="15747" marR="253842" indent="-3047">
              <a:lnSpc>
                <a:spcPts val="2590"/>
              </a:lnSpc>
              <a:spcBef>
                <a:spcPts val="1433"/>
              </a:spcBef>
            </a:pPr>
            <a:r>
              <a:rPr sz="2000" b="1" spc="49" dirty="0">
                <a:latin typeface="Arial"/>
                <a:cs typeface="Arial"/>
              </a:rPr>
              <a:t>T1.2: </a:t>
            </a:r>
            <a:r>
              <a:rPr lang="uk-UA" sz="2000" b="1" spc="49" dirty="0">
                <a:latin typeface="Arial"/>
                <a:cs typeface="Arial"/>
              </a:rPr>
              <a:t>Розробка </a:t>
            </a:r>
            <a:r>
              <a:rPr lang="en-GB" sz="2000" b="1" spc="49" dirty="0">
                <a:latin typeface="Arial"/>
                <a:cs typeface="Arial"/>
              </a:rPr>
              <a:t>EFMMS, </a:t>
            </a:r>
            <a:r>
              <a:rPr lang="uk-UA" sz="2000" b="1" spc="49" dirty="0">
                <a:latin typeface="Arial"/>
                <a:cs typeface="Arial"/>
              </a:rPr>
              <a:t>інтероперабельної інформаційної системи моніторингу багатофункціональності лісів</a:t>
            </a:r>
            <a:r>
              <a:rPr sz="2000" b="1" spc="49" dirty="0">
                <a:latin typeface="Arial"/>
                <a:cs typeface="Arial"/>
              </a:rPr>
              <a:t>, </a:t>
            </a:r>
            <a:r>
              <a:rPr lang="uk-UA" sz="2000" spc="-64" dirty="0">
                <a:solidFill>
                  <a:srgbClr val="7E7E7E"/>
                </a:solidFill>
                <a:latin typeface="Arial"/>
                <a:cs typeface="Arial"/>
              </a:rPr>
              <a:t>Менеджер завдань </a:t>
            </a:r>
            <a:r>
              <a:rPr sz="2000" spc="49" dirty="0">
                <a:solidFill>
                  <a:srgbClr val="7E7E7E"/>
                </a:solidFill>
                <a:latin typeface="Arial"/>
                <a:cs typeface="Arial"/>
              </a:rPr>
              <a:t>:  </a:t>
            </a:r>
            <a:r>
              <a:rPr lang="de-DE" sz="2000" spc="49" dirty="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sz="2000" spc="49" dirty="0">
                <a:solidFill>
                  <a:srgbClr val="7E7E7E"/>
                </a:solidFill>
                <a:latin typeface="Arial"/>
                <a:cs typeface="Arial"/>
              </a:rPr>
              <a:t>HUL,  M13-M48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8523" y="3173904"/>
            <a:ext cx="151511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b="1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1427" y="6030073"/>
            <a:ext cx="3647948" cy="762000"/>
          </a:xfrm>
          <a:prstGeom prst="rect">
            <a:avLst/>
          </a:prstGeom>
        </p:spPr>
        <p:txBody>
          <a:bodyPr wrap="square" lIns="0" tIns="38100" rIns="0" bIns="0" rtlCol="0">
            <a:noAutofit/>
          </a:bodyPr>
          <a:lstStyle/>
          <a:p>
            <a:pPr marL="12700">
              <a:lnSpc>
                <a:spcPts val="6000"/>
              </a:lnSpc>
            </a:pPr>
            <a:r>
              <a:rPr lang="uk-UA" sz="1200" spc="70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          </a:t>
            </a:r>
            <a:r>
              <a:rPr sz="1200" spc="70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w</a:t>
            </a:r>
            <a:r>
              <a:rPr sz="1200" spc="118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w</a:t>
            </a:r>
            <a:r>
              <a:rPr sz="1200" spc="91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w</a:t>
            </a:r>
            <a:r>
              <a:rPr sz="1200" spc="-44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.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u</a:t>
            </a:r>
            <a:r>
              <a:rPr sz="1200" spc="50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h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u</a:t>
            </a:r>
            <a:r>
              <a:rPr sz="1200" spc="25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l</a:t>
            </a:r>
            <a:r>
              <a:rPr sz="1200" spc="22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.</a:t>
            </a:r>
            <a:r>
              <a:rPr sz="1200" spc="1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c</a:t>
            </a:r>
            <a:r>
              <a:rPr sz="1200" spc="-107" dirty="0">
                <a:solidFill>
                  <a:srgbClr val="3F3F3F"/>
                </a:solidFill>
                <a:latin typeface="Arial"/>
                <a:cs typeface="Arial"/>
                <a:hlinkClick r:id="rId6"/>
              </a:rPr>
              <a:t>z</a:t>
            </a:r>
            <a:r>
              <a:rPr sz="1200" spc="89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86" dirty="0">
                <a:solidFill>
                  <a:srgbClr val="3F3F3F"/>
                </a:solidFill>
                <a:latin typeface="Arial"/>
                <a:cs typeface="Arial"/>
              </a:rPr>
              <a:t>I  </a:t>
            </a:r>
            <a:r>
              <a:rPr sz="1200" spc="-148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1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4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48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8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104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sz="1200" spc="-43" dirty="0">
                <a:solidFill>
                  <a:srgbClr val="3F3F3F"/>
                </a:solidFill>
                <a:latin typeface="Arial"/>
                <a:cs typeface="Arial"/>
              </a:rPr>
              <a:t>a</a:t>
            </a:r>
            <a:r>
              <a:rPr sz="1200" spc="17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2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10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-53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84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4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0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76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z</a:t>
            </a:r>
            <a:r>
              <a:rPr sz="1200" spc="-80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6" dirty="0">
                <a:solidFill>
                  <a:srgbClr val="3F3F3F"/>
                </a:solidFill>
                <a:latin typeface="Arial"/>
                <a:cs typeface="Arial"/>
              </a:rPr>
              <a:t>h</a:t>
            </a:r>
            <a:r>
              <a:rPr sz="1200" spc="153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51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-76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-21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9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r>
              <a:rPr sz="1200" spc="12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137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6DF829-4695-73ED-C4B5-43A242901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068" y="6046814"/>
            <a:ext cx="528174" cy="7285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n-GB" dirty="0"/>
              <a:t> </a:t>
            </a:r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965662" y="1334228"/>
            <a:ext cx="3226182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spc="-853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nFIESTA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50" y="1334228"/>
            <a:ext cx="5361016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lang="uk-UA" sz="7200" b="1" spc="-185" dirty="0">
                <a:solidFill>
                  <a:srgbClr val="7E7E7E"/>
                </a:solidFill>
                <a:latin typeface="Arial"/>
                <a:cs typeface="Arial"/>
              </a:rPr>
              <a:t>майбутнє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6060" y="2759344"/>
            <a:ext cx="196976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0484" y="2759344"/>
            <a:ext cx="9748266" cy="779725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lang="ru-RU" sz="2800" spc="54" dirty="0">
                <a:latin typeface="Arial"/>
                <a:cs typeface="Arial"/>
              </a:rPr>
              <a:t>Реалізація </a:t>
            </a:r>
            <a:r>
              <a:rPr lang="ru-RU" sz="2800" b="1" spc="54" dirty="0">
                <a:latin typeface="Arial"/>
                <a:cs typeface="Arial"/>
              </a:rPr>
              <a:t>двофазних оцінок</a:t>
            </a:r>
            <a:r>
              <a:rPr lang="ru-RU" sz="2800" spc="54" dirty="0">
                <a:latin typeface="Arial"/>
                <a:cs typeface="Arial"/>
              </a:rPr>
              <a:t>, що випливають з теореми Горвіца-Томпсона для нескінченних популяцій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6203" y="3555671"/>
            <a:ext cx="8629547" cy="1608086"/>
          </a:xfrm>
          <a:prstGeom prst="rect">
            <a:avLst/>
          </a:prstGeom>
        </p:spPr>
        <p:txBody>
          <a:bodyPr wrap="square" lIns="0" tIns="20732" rIns="0" bIns="0" rtlCol="0">
            <a:noAutofit/>
          </a:bodyPr>
          <a:lstStyle/>
          <a:p>
            <a:pPr marL="12700">
              <a:lnSpc>
                <a:spcPts val="3265"/>
              </a:lnSpc>
            </a:pPr>
            <a:r>
              <a:rPr lang="ru-RU" sz="2800" spc="9" dirty="0">
                <a:latin typeface="Arial"/>
                <a:cs typeface="Arial"/>
              </a:rPr>
              <a:t>Розширення спектру сценаріїв використання, що підтримуються</a:t>
            </a:r>
            <a:r>
              <a:rPr lang="de-DE" sz="2800" spc="9" dirty="0">
                <a:latin typeface="Arial"/>
                <a:cs typeface="Arial"/>
              </a:rPr>
              <a:t> </a:t>
            </a:r>
            <a:r>
              <a:rPr lang="de-DE" sz="2800" b="1" spc="9" dirty="0">
                <a:latin typeface="Arial"/>
                <a:cs typeface="Arial"/>
              </a:rPr>
              <a:t>GUI.</a:t>
            </a:r>
          </a:p>
          <a:p>
            <a:pPr marL="12700">
              <a:lnSpc>
                <a:spcPts val="3265"/>
              </a:lnSpc>
            </a:pPr>
            <a:r>
              <a:rPr lang="uk-UA" sz="2800" spc="37" dirty="0">
                <a:latin typeface="Arial"/>
                <a:cs typeface="Arial"/>
              </a:rPr>
              <a:t>Покращення </a:t>
            </a:r>
            <a:r>
              <a:rPr lang="uk-UA" sz="2800" b="1" spc="37" dirty="0">
                <a:latin typeface="Arial"/>
                <a:cs typeface="Arial"/>
              </a:rPr>
              <a:t>обчислювальної продуктивності</a:t>
            </a:r>
            <a:r>
              <a:rPr sz="2800" b="1" spc="37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27939" marR="59054">
              <a:lnSpc>
                <a:spcPct val="95825"/>
              </a:lnSpc>
              <a:spcBef>
                <a:spcPts val="2060"/>
              </a:spcBef>
            </a:pPr>
            <a:r>
              <a:rPr lang="ru-RU" sz="2600" spc="86" dirty="0" err="1">
                <a:latin typeface="Arial"/>
                <a:cs typeface="Arial"/>
              </a:rPr>
              <a:t>Імплементація</a:t>
            </a:r>
            <a:r>
              <a:rPr lang="ru-RU" sz="2600" b="1" spc="86" dirty="0">
                <a:latin typeface="Arial"/>
                <a:cs typeface="Arial"/>
              </a:rPr>
              <a:t> Регламенту ЄС про моніторинг лісів</a:t>
            </a:r>
            <a:r>
              <a:rPr sz="2800" spc="86" dirty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6059" y="3786520"/>
            <a:ext cx="196977" cy="97536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1312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6059" y="5123477"/>
            <a:ext cx="183819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spc="-342" dirty="0">
                <a:latin typeface="Arial"/>
                <a:cs typeface="Arial"/>
              </a:rPr>
              <a:t>■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1427" y="6030073"/>
            <a:ext cx="3647948" cy="762000"/>
          </a:xfrm>
          <a:prstGeom prst="rect">
            <a:avLst/>
          </a:prstGeom>
        </p:spPr>
        <p:txBody>
          <a:bodyPr wrap="square" lIns="0" tIns="38100" rIns="0" bIns="0" rtlCol="0">
            <a:noAutofit/>
          </a:bodyPr>
          <a:lstStyle/>
          <a:p>
            <a:pPr marL="12700">
              <a:lnSpc>
                <a:spcPts val="6000"/>
              </a:lnSpc>
            </a:pPr>
            <a:r>
              <a:rPr lang="uk-UA" sz="1200" spc="70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          </a:t>
            </a:r>
            <a:r>
              <a:rPr sz="1200" spc="70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w</a:t>
            </a:r>
            <a:r>
              <a:rPr sz="1200" spc="118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w</a:t>
            </a:r>
            <a:r>
              <a:rPr sz="1200" spc="91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w</a:t>
            </a:r>
            <a:r>
              <a:rPr sz="1200" spc="-44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u</a:t>
            </a:r>
            <a:r>
              <a:rPr sz="1200" spc="50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h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u</a:t>
            </a:r>
            <a:r>
              <a:rPr sz="1200" spc="25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l</a:t>
            </a:r>
            <a:r>
              <a:rPr sz="1200" spc="22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spc="1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c</a:t>
            </a:r>
            <a:r>
              <a:rPr sz="1200" spc="-107" dirty="0">
                <a:solidFill>
                  <a:srgbClr val="3F3F3F"/>
                </a:solidFill>
                <a:latin typeface="Arial"/>
                <a:cs typeface="Arial"/>
                <a:hlinkClick r:id="rId4"/>
              </a:rPr>
              <a:t>z</a:t>
            </a:r>
            <a:r>
              <a:rPr sz="1200" spc="89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86" dirty="0">
                <a:solidFill>
                  <a:srgbClr val="3F3F3F"/>
                </a:solidFill>
                <a:latin typeface="Arial"/>
                <a:cs typeface="Arial"/>
              </a:rPr>
              <a:t>I  </a:t>
            </a:r>
            <a:r>
              <a:rPr sz="1200" spc="-148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1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4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48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8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104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sz="1200" spc="-43" dirty="0">
                <a:solidFill>
                  <a:srgbClr val="3F3F3F"/>
                </a:solidFill>
                <a:latin typeface="Arial"/>
                <a:cs typeface="Arial"/>
              </a:rPr>
              <a:t>a</a:t>
            </a:r>
            <a:r>
              <a:rPr sz="1200" spc="17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2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10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-53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84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4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0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76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z</a:t>
            </a:r>
            <a:r>
              <a:rPr sz="1200" spc="-80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6" dirty="0">
                <a:solidFill>
                  <a:srgbClr val="3F3F3F"/>
                </a:solidFill>
                <a:latin typeface="Arial"/>
                <a:cs typeface="Arial"/>
              </a:rPr>
              <a:t>h</a:t>
            </a:r>
            <a:r>
              <a:rPr sz="1200" spc="153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51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-76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-21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9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r>
              <a:rPr sz="1200" spc="12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137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17795" y="6697480"/>
            <a:ext cx="7498486" cy="1270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4401"/>
              </a:lnSpc>
            </a:pPr>
            <a:r>
              <a:rPr sz="800" spc="2214" dirty="0">
                <a:solidFill>
                  <a:srgbClr val="DBDBDB"/>
                </a:solidFill>
                <a:latin typeface="Courier New"/>
                <a:cs typeface="Courier New"/>
              </a:rPr>
              <a:t>-----------------</a:t>
            </a:r>
            <a:endParaRPr sz="800">
              <a:latin typeface="Courier New"/>
              <a:cs typeface="Courier New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2A3C2E-68DA-3A73-455B-0FB5FB39D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661" y="6024699"/>
            <a:ext cx="530398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6148" y="1477484"/>
            <a:ext cx="4443885" cy="2430463"/>
          </a:xfrm>
          <a:prstGeom prst="rect">
            <a:avLst/>
          </a:prstGeom>
        </p:spPr>
        <p:txBody>
          <a:bodyPr wrap="square" lIns="0" tIns="47371" rIns="0" bIns="0" rtlCol="0">
            <a:noAutofit/>
          </a:bodyPr>
          <a:lstStyle/>
          <a:p>
            <a:pPr marL="12700" marR="59054">
              <a:lnSpc>
                <a:spcPts val="7459"/>
              </a:lnSpc>
            </a:pPr>
            <a:r>
              <a:rPr lang="en-GB" sz="7200" spc="-850" dirty="0">
                <a:solidFill>
                  <a:srgbClr val="0462C1"/>
                </a:solidFill>
                <a:latin typeface="Trade Gothic Next Rounded" panose="020F0503040303020004" pitchFamily="34" charset="0"/>
                <a:cs typeface="Arial"/>
                <a:hlinkClick r:id="rId3"/>
              </a:rPr>
              <a:t>n</a:t>
            </a:r>
            <a:r>
              <a:rPr sz="7200" spc="-850" dirty="0">
                <a:solidFill>
                  <a:srgbClr val="0462C1"/>
                </a:solidFill>
                <a:latin typeface="Trade Gothic Next Rounded" panose="020F0503040303020004" pitchFamily="34" charset="0"/>
                <a:cs typeface="Arial"/>
                <a:hlinkClick r:id="rId3"/>
              </a:rPr>
              <a:t>FIESTA</a:t>
            </a:r>
            <a:endParaRPr sz="7200" dirty="0">
              <a:latin typeface="Trade Gothic Next Rounded" panose="020F0503040303020004" pitchFamily="34" charset="0"/>
              <a:cs typeface="Arial"/>
            </a:endParaRPr>
          </a:p>
          <a:p>
            <a:pPr marL="79756">
              <a:lnSpc>
                <a:spcPct val="95825"/>
              </a:lnSpc>
              <a:spcBef>
                <a:spcPts val="4625"/>
              </a:spcBef>
            </a:pPr>
            <a:endParaRPr sz="3100" dirty="0">
              <a:latin typeface="Arial"/>
              <a:cs typeface="Arial"/>
            </a:endParaRPr>
          </a:p>
          <a:p>
            <a:pPr marL="79755" marR="59054">
              <a:lnSpc>
                <a:spcPct val="95825"/>
              </a:lnSpc>
              <a:spcBef>
                <a:spcPts val="305"/>
              </a:spcBef>
            </a:pPr>
            <a:r>
              <a:rPr sz="2400" b="1" spc="30" dirty="0">
                <a:solidFill>
                  <a:srgbClr val="0462C1"/>
                </a:solidFill>
                <a:latin typeface="Arial"/>
                <a:cs typeface="Arial"/>
              </a:rPr>
              <a:t>adolt</a:t>
            </a:r>
            <a:r>
              <a:rPr sz="2400" b="1" spc="30" dirty="0">
                <a:solidFill>
                  <a:srgbClr val="0462C1"/>
                </a:solidFill>
                <a:latin typeface="Arial"/>
                <a:cs typeface="Arial"/>
                <a:hlinkClick r:id="rId4"/>
              </a:rPr>
              <a:t>.radim@uhul.cz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3299" y="2932179"/>
            <a:ext cx="5785866" cy="330200"/>
          </a:xfrm>
          <a:prstGeom prst="rect">
            <a:avLst/>
          </a:prstGeom>
        </p:spPr>
        <p:txBody>
          <a:bodyPr wrap="square" lIns="0" tIns="20764" rIns="0" bIns="0" rtlCol="0">
            <a:noAutofit/>
          </a:bodyPr>
          <a:lstStyle/>
          <a:p>
            <a:pPr marL="12700">
              <a:lnSpc>
                <a:spcPts val="3270"/>
              </a:lnSpc>
            </a:pPr>
            <a:r>
              <a:rPr lang="uk-UA" sz="3100" b="1" spc="-5" dirty="0">
                <a:solidFill>
                  <a:srgbClr val="7E7E7E"/>
                </a:solidFill>
                <a:latin typeface="Arial"/>
                <a:cs typeface="Arial"/>
              </a:rPr>
              <a:t>Дякую за вашу увагу!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7300" y="5621627"/>
            <a:ext cx="478180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-6" dirty="0">
                <a:solidFill>
                  <a:srgbClr val="0462C1"/>
                </a:solidFill>
                <a:latin typeface="Times New Roman"/>
                <a:cs typeface="Times New Roman"/>
              </a:rPr>
              <a:t>nil.uhul.cz</a:t>
            </a:r>
            <a:r>
              <a:rPr sz="2400" b="1" spc="-6" dirty="0">
                <a:solidFill>
                  <a:srgbClr val="7E7E7E"/>
                </a:solidFill>
                <a:latin typeface="Times New Roman"/>
                <a:cs typeface="Times New Roman"/>
              </a:rPr>
              <a:t>, </a:t>
            </a:r>
            <a:r>
              <a:rPr sz="2400" b="1" spc="-6" dirty="0">
                <a:solidFill>
                  <a:srgbClr val="0462C1"/>
                </a:solidFill>
                <a:latin typeface="Times New Roman"/>
                <a:cs typeface="Times New Roman"/>
              </a:rPr>
              <a:t>https://gitlab.com/nfiesta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1428" y="6027025"/>
            <a:ext cx="3647948" cy="762000"/>
          </a:xfrm>
          <a:prstGeom prst="rect">
            <a:avLst/>
          </a:prstGeom>
        </p:spPr>
        <p:txBody>
          <a:bodyPr wrap="square" lIns="0" tIns="38100" rIns="0" bIns="0" rtlCol="0">
            <a:noAutofit/>
          </a:bodyPr>
          <a:lstStyle/>
          <a:p>
            <a:pPr marL="12700">
              <a:lnSpc>
                <a:spcPts val="6000"/>
              </a:lnSpc>
            </a:pPr>
            <a:r>
              <a:rPr lang="uk-UA" sz="1200" spc="66" dirty="0">
                <a:solidFill>
                  <a:srgbClr val="414141"/>
                </a:solidFill>
                <a:latin typeface="Arial"/>
                <a:cs typeface="Arial"/>
                <a:hlinkClick r:id="rId5"/>
              </a:rPr>
              <a:t>           </a:t>
            </a:r>
            <a:r>
              <a:rPr sz="1200" spc="66" dirty="0">
                <a:solidFill>
                  <a:srgbClr val="414141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spc="118" dirty="0">
                <a:solidFill>
                  <a:srgbClr val="414141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spc="92" dirty="0">
                <a:solidFill>
                  <a:srgbClr val="414141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spc="-44" dirty="0">
                <a:solidFill>
                  <a:srgbClr val="414141"/>
                </a:solidFill>
                <a:latin typeface="Arial"/>
                <a:cs typeface="Arial"/>
                <a:hlinkClick r:id="rId5"/>
              </a:rPr>
              <a:t>.</a:t>
            </a:r>
            <a:r>
              <a:rPr sz="1200" spc="29" dirty="0">
                <a:solidFill>
                  <a:srgbClr val="414141"/>
                </a:solidFill>
                <a:latin typeface="Arial"/>
                <a:cs typeface="Arial"/>
                <a:hlinkClick r:id="rId5"/>
              </a:rPr>
              <a:t>u</a:t>
            </a:r>
            <a:r>
              <a:rPr sz="1200" spc="54" dirty="0">
                <a:solidFill>
                  <a:srgbClr val="414141"/>
                </a:solidFill>
                <a:latin typeface="Arial"/>
                <a:cs typeface="Arial"/>
                <a:hlinkClick r:id="rId5"/>
              </a:rPr>
              <a:t>h</a:t>
            </a:r>
            <a:r>
              <a:rPr sz="1200" spc="29" dirty="0">
                <a:solidFill>
                  <a:srgbClr val="414141"/>
                </a:solidFill>
                <a:latin typeface="Arial"/>
                <a:cs typeface="Arial"/>
                <a:hlinkClick r:id="rId5"/>
              </a:rPr>
              <a:t>u</a:t>
            </a:r>
            <a:r>
              <a:rPr sz="1200" spc="25" dirty="0">
                <a:solidFill>
                  <a:srgbClr val="414141"/>
                </a:solidFill>
                <a:latin typeface="Arial"/>
                <a:cs typeface="Arial"/>
                <a:hlinkClick r:id="rId5"/>
              </a:rPr>
              <a:t>l</a:t>
            </a:r>
            <a:r>
              <a:rPr sz="1200" spc="22" dirty="0">
                <a:solidFill>
                  <a:srgbClr val="414141"/>
                </a:solidFill>
                <a:latin typeface="Arial"/>
                <a:cs typeface="Arial"/>
                <a:hlinkClick r:id="rId5"/>
              </a:rPr>
              <a:t>.</a:t>
            </a:r>
            <a:r>
              <a:rPr sz="1200" spc="0" dirty="0">
                <a:solidFill>
                  <a:srgbClr val="414141"/>
                </a:solidFill>
                <a:latin typeface="Arial"/>
                <a:cs typeface="Arial"/>
                <a:hlinkClick r:id="rId5"/>
              </a:rPr>
              <a:t>c</a:t>
            </a:r>
            <a:r>
              <a:rPr sz="1200" spc="-113" dirty="0">
                <a:solidFill>
                  <a:srgbClr val="414141"/>
                </a:solidFill>
                <a:latin typeface="Arial"/>
                <a:cs typeface="Arial"/>
                <a:hlinkClick r:id="rId5"/>
              </a:rPr>
              <a:t>z</a:t>
            </a:r>
            <a:r>
              <a:rPr sz="1200" spc="94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200" spc="-186" dirty="0">
                <a:solidFill>
                  <a:srgbClr val="414141"/>
                </a:solidFill>
                <a:latin typeface="Arial"/>
                <a:cs typeface="Arial"/>
              </a:rPr>
              <a:t>I  </a:t>
            </a:r>
            <a:r>
              <a:rPr sz="1200" spc="-148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200" spc="-94" dirty="0">
                <a:solidFill>
                  <a:srgbClr val="414141"/>
                </a:solidFill>
                <a:latin typeface="Arial"/>
                <a:cs typeface="Arial"/>
              </a:rPr>
              <a:t>I</a:t>
            </a:r>
            <a:r>
              <a:rPr sz="1200" spc="3" dirty="0">
                <a:solidFill>
                  <a:srgbClr val="414141"/>
                </a:solidFill>
                <a:latin typeface="Arial"/>
                <a:cs typeface="Arial"/>
              </a:rPr>
              <a:t>n</a:t>
            </a:r>
            <a:r>
              <a:rPr sz="1200" spc="45" dirty="0">
                <a:solidFill>
                  <a:srgbClr val="414141"/>
                </a:solidFill>
                <a:latin typeface="Arial"/>
                <a:cs typeface="Arial"/>
              </a:rPr>
              <a:t>f</a:t>
            </a:r>
            <a:r>
              <a:rPr sz="1200" spc="83" dirty="0">
                <a:solidFill>
                  <a:srgbClr val="414141"/>
                </a:solidFill>
                <a:latin typeface="Arial"/>
                <a:cs typeface="Arial"/>
              </a:rPr>
              <a:t>o</a:t>
            </a:r>
            <a:r>
              <a:rPr sz="1200" spc="105" dirty="0">
                <a:solidFill>
                  <a:srgbClr val="414141"/>
                </a:solidFill>
                <a:latin typeface="Arial"/>
                <a:cs typeface="Arial"/>
              </a:rPr>
              <a:t>r</a:t>
            </a:r>
            <a:r>
              <a:rPr sz="1200" spc="29" dirty="0">
                <a:solidFill>
                  <a:srgbClr val="414141"/>
                </a:solidFill>
                <a:latin typeface="Arial"/>
                <a:cs typeface="Arial"/>
              </a:rPr>
              <a:t>m</a:t>
            </a:r>
            <a:r>
              <a:rPr sz="1200" spc="-43" dirty="0">
                <a:solidFill>
                  <a:srgbClr val="414141"/>
                </a:solidFill>
                <a:latin typeface="Arial"/>
                <a:cs typeface="Arial"/>
              </a:rPr>
              <a:t>a</a:t>
            </a:r>
            <a:r>
              <a:rPr sz="1200" spc="168" dirty="0">
                <a:solidFill>
                  <a:srgbClr val="414141"/>
                </a:solidFill>
                <a:latin typeface="Arial"/>
                <a:cs typeface="Arial"/>
              </a:rPr>
              <a:t>t</a:t>
            </a:r>
            <a:r>
              <a:rPr sz="1200" spc="0" dirty="0">
                <a:solidFill>
                  <a:srgbClr val="414141"/>
                </a:solidFill>
                <a:latin typeface="Arial"/>
                <a:cs typeface="Arial"/>
              </a:rPr>
              <a:t>i</a:t>
            </a:r>
            <a:r>
              <a:rPr sz="1200" spc="98" dirty="0">
                <a:solidFill>
                  <a:srgbClr val="414141"/>
                </a:solidFill>
                <a:latin typeface="Arial"/>
                <a:cs typeface="Arial"/>
              </a:rPr>
              <a:t>o</a:t>
            </a:r>
            <a:r>
              <a:rPr sz="1200" spc="-60" dirty="0">
                <a:solidFill>
                  <a:srgbClr val="414141"/>
                </a:solidFill>
                <a:latin typeface="Arial"/>
                <a:cs typeface="Arial"/>
              </a:rPr>
              <a:t>n</a:t>
            </a:r>
            <a:r>
              <a:rPr sz="1200" spc="89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200" spc="-9" dirty="0">
                <a:solidFill>
                  <a:srgbClr val="414141"/>
                </a:solidFill>
                <a:latin typeface="Arial"/>
                <a:cs typeface="Arial"/>
              </a:rPr>
              <a:t>o</a:t>
            </a:r>
            <a:r>
              <a:rPr sz="1200" spc="0" dirty="0">
                <a:solidFill>
                  <a:srgbClr val="414141"/>
                </a:solidFill>
                <a:latin typeface="Arial"/>
                <a:cs typeface="Arial"/>
              </a:rPr>
              <a:t>n</a:t>
            </a:r>
            <a:r>
              <a:rPr sz="1200" spc="69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414141"/>
                </a:solidFill>
                <a:latin typeface="Arial"/>
                <a:cs typeface="Arial"/>
              </a:rPr>
              <a:t>C</a:t>
            </a:r>
            <a:r>
              <a:rPr sz="1200" spc="-70" dirty="0">
                <a:solidFill>
                  <a:srgbClr val="414141"/>
                </a:solidFill>
                <a:latin typeface="Arial"/>
                <a:cs typeface="Arial"/>
              </a:rPr>
              <a:t>z</a:t>
            </a:r>
            <a:r>
              <a:rPr sz="1200" spc="-78" dirty="0">
                <a:solidFill>
                  <a:srgbClr val="414141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414141"/>
                </a:solidFill>
                <a:latin typeface="Arial"/>
                <a:cs typeface="Arial"/>
              </a:rPr>
              <a:t>c</a:t>
            </a:r>
            <a:r>
              <a:rPr sz="1200" spc="-73" dirty="0">
                <a:solidFill>
                  <a:srgbClr val="414141"/>
                </a:solidFill>
                <a:latin typeface="Arial"/>
                <a:cs typeface="Arial"/>
              </a:rPr>
              <a:t>h</a:t>
            </a:r>
            <a:r>
              <a:rPr sz="1200" spc="16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200" spc="-202" dirty="0">
                <a:solidFill>
                  <a:srgbClr val="414141"/>
                </a:solidFill>
                <a:latin typeface="Arial"/>
                <a:cs typeface="Arial"/>
              </a:rPr>
              <a:t>F</a:t>
            </a:r>
            <a:r>
              <a:rPr sz="1200" spc="75" dirty="0">
                <a:solidFill>
                  <a:srgbClr val="414141"/>
                </a:solidFill>
                <a:latin typeface="Arial"/>
                <a:cs typeface="Arial"/>
              </a:rPr>
              <a:t>o</a:t>
            </a:r>
            <a:r>
              <a:rPr sz="1200" spc="29" dirty="0">
                <a:solidFill>
                  <a:srgbClr val="414141"/>
                </a:solidFill>
                <a:latin typeface="Arial"/>
                <a:cs typeface="Arial"/>
              </a:rPr>
              <a:t>r</a:t>
            </a:r>
            <a:r>
              <a:rPr sz="1200" spc="-18" dirty="0">
                <a:solidFill>
                  <a:srgbClr val="414141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414141"/>
                </a:solidFill>
                <a:latin typeface="Arial"/>
                <a:cs typeface="Arial"/>
              </a:rPr>
              <a:t>s</a:t>
            </a:r>
            <a:r>
              <a:rPr sz="1200" spc="123" dirty="0">
                <a:solidFill>
                  <a:srgbClr val="414141"/>
                </a:solidFill>
                <a:latin typeface="Arial"/>
                <a:cs typeface="Arial"/>
              </a:rPr>
              <a:t>t</a:t>
            </a:r>
            <a:r>
              <a:rPr sz="1200" spc="-137" dirty="0">
                <a:solidFill>
                  <a:srgbClr val="414141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17796" y="6697480"/>
            <a:ext cx="7506411" cy="1270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4401"/>
              </a:lnSpc>
            </a:pPr>
            <a:r>
              <a:rPr sz="800" spc="1746" dirty="0">
                <a:solidFill>
                  <a:srgbClr val="DBDBDB"/>
                </a:solidFill>
                <a:latin typeface="Courier New"/>
                <a:cs typeface="Courier New"/>
              </a:rPr>
              <a:t>-------------------</a:t>
            </a:r>
            <a:endParaRPr sz="800">
              <a:latin typeface="Courier New"/>
              <a:cs typeface="Courier Ne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D176D5-B568-AC30-08A4-12ED23BBD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80" y="6029397"/>
            <a:ext cx="530398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41323" y="2709461"/>
            <a:ext cx="155949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dirty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1324" y="3864653"/>
            <a:ext cx="155949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dirty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5550" y="2632744"/>
            <a:ext cx="10234114" cy="2916428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27939" marR="33301">
              <a:lnSpc>
                <a:spcPts val="2245"/>
              </a:lnSpc>
            </a:pPr>
            <a:r>
              <a:rPr lang="uk-UA" sz="2100" spc="33" dirty="0">
                <a:solidFill>
                  <a:srgbClr val="7E7E7E"/>
                </a:solidFill>
                <a:latin typeface="Arial"/>
                <a:cs typeface="Arial"/>
              </a:rPr>
              <a:t>Є об'єднанням </a:t>
            </a:r>
            <a:r>
              <a:rPr lang="uk-UA" sz="2100" b="1" spc="33" dirty="0">
                <a:latin typeface="Arial"/>
                <a:cs typeface="Arial"/>
              </a:rPr>
              <a:t>методологічних підходів </a:t>
            </a:r>
            <a:r>
              <a:rPr lang="uk-UA" sz="2100" spc="33" dirty="0">
                <a:solidFill>
                  <a:srgbClr val="7E7E7E"/>
                </a:solidFill>
                <a:latin typeface="Arial"/>
                <a:cs typeface="Arial"/>
              </a:rPr>
              <a:t>та </a:t>
            </a:r>
            <a:r>
              <a:rPr lang="uk-UA" sz="2100" spc="33" dirty="0">
                <a:solidFill>
                  <a:srgbClr val="7E7E7E"/>
                </a:solidFill>
                <a:latin typeface="Arial"/>
                <a:cs typeface="Arial"/>
                <a:hlinkClick r:id="rId3"/>
              </a:rPr>
              <a:t>програмних платформ </a:t>
            </a:r>
            <a:r>
              <a:rPr lang="uk-UA" sz="2100" spc="33" dirty="0">
                <a:solidFill>
                  <a:srgbClr val="7E7E7E"/>
                </a:solidFill>
                <a:latin typeface="Arial"/>
                <a:cs typeface="Arial"/>
              </a:rPr>
              <a:t>(розширень </a:t>
            </a:r>
            <a:r>
              <a:rPr lang="en-GB" sz="2100" spc="33" dirty="0">
                <a:solidFill>
                  <a:srgbClr val="7E7E7E"/>
                </a:solidFill>
                <a:latin typeface="Arial"/>
                <a:cs typeface="Arial"/>
              </a:rPr>
              <a:t>PostgreSQL </a:t>
            </a:r>
            <a:r>
              <a:rPr lang="uk-UA" sz="2100" spc="33" dirty="0">
                <a:solidFill>
                  <a:srgbClr val="7E7E7E"/>
                </a:solidFill>
                <a:latin typeface="Arial"/>
                <a:cs typeface="Arial"/>
              </a:rPr>
              <a:t>та </a:t>
            </a:r>
            <a:r>
              <a:rPr lang="en-GB" sz="2100" spc="33" dirty="0">
                <a:solidFill>
                  <a:srgbClr val="7E7E7E"/>
                </a:solidFill>
                <a:latin typeface="Arial"/>
                <a:cs typeface="Arial"/>
              </a:rPr>
              <a:t>GUI-</a:t>
            </a:r>
            <a:r>
              <a:rPr lang="uk-UA" sz="2100" spc="33" dirty="0">
                <a:solidFill>
                  <a:srgbClr val="7E7E7E"/>
                </a:solidFill>
                <a:latin typeface="Arial"/>
                <a:cs typeface="Arial"/>
              </a:rPr>
              <a:t>інтерфейсів), що розповсюджуються на умовах </a:t>
            </a:r>
            <a:r>
              <a:rPr lang="uk-UA" sz="2100" b="1" spc="33" dirty="0">
                <a:latin typeface="Arial"/>
                <a:cs typeface="Arial"/>
              </a:rPr>
              <a:t>ліцензії </a:t>
            </a:r>
            <a:r>
              <a:rPr lang="en-GB" sz="2100" b="1" spc="33" dirty="0">
                <a:latin typeface="Arial"/>
                <a:cs typeface="Arial"/>
              </a:rPr>
              <a:t>EUPL</a:t>
            </a:r>
            <a:r>
              <a:rPr lang="en-GB" sz="2100" spc="33" dirty="0">
                <a:solidFill>
                  <a:srgbClr val="7E7E7E"/>
                </a:solidFill>
                <a:latin typeface="Arial"/>
                <a:cs typeface="Arial"/>
              </a:rPr>
              <a:t>;</a:t>
            </a:r>
            <a:endParaRPr lang="uk-UA" sz="2100" spc="33" dirty="0">
              <a:solidFill>
                <a:srgbClr val="7E7E7E"/>
              </a:solidFill>
              <a:latin typeface="Arial"/>
              <a:cs typeface="Arial"/>
            </a:endParaRPr>
          </a:p>
          <a:p>
            <a:pPr marL="27939" marR="33301">
              <a:lnSpc>
                <a:spcPts val="2245"/>
              </a:lnSpc>
            </a:pPr>
            <a:endParaRPr lang="uk-UA" sz="2100" spc="33" dirty="0">
              <a:solidFill>
                <a:srgbClr val="7E7E7E"/>
              </a:solidFill>
              <a:latin typeface="Arial"/>
              <a:cs typeface="Arial"/>
            </a:endParaRPr>
          </a:p>
          <a:p>
            <a:pPr marL="27939" marR="33301">
              <a:lnSpc>
                <a:spcPts val="2245"/>
              </a:lnSpc>
            </a:pPr>
            <a:r>
              <a:rPr lang="uk-UA" sz="2100" spc="33" dirty="0">
                <a:solidFill>
                  <a:srgbClr val="7E7E7E"/>
                </a:solidFill>
                <a:latin typeface="Arial"/>
                <a:cs typeface="Arial"/>
              </a:rPr>
              <a:t>Реалізує </a:t>
            </a:r>
            <a:r>
              <a:rPr lang="uk-UA" sz="2100" b="1" spc="33" dirty="0">
                <a:latin typeface="Arial"/>
                <a:cs typeface="Arial"/>
              </a:rPr>
              <a:t>загальні та гнучкі процедури оцінювання на основі ймовірності вибірки будь-якої змінної (змінних) у географічній області </a:t>
            </a:r>
            <a:r>
              <a:rPr lang="uk-UA" sz="2100" spc="33" dirty="0">
                <a:solidFill>
                  <a:srgbClr val="7E7E7E"/>
                </a:solidFill>
                <a:latin typeface="Arial"/>
                <a:cs typeface="Arial"/>
              </a:rPr>
              <a:t>(двовимірному просторі)</a:t>
            </a:r>
            <a:r>
              <a:rPr sz="2100" spc="20" dirty="0">
                <a:solidFill>
                  <a:srgbClr val="7E7E7E"/>
                </a:solidFill>
                <a:latin typeface="Arial"/>
                <a:cs typeface="Arial"/>
              </a:rPr>
              <a:t>;</a:t>
            </a:r>
            <a:endParaRPr sz="2100" dirty="0">
              <a:latin typeface="Arial"/>
              <a:cs typeface="Arial"/>
            </a:endParaRPr>
          </a:p>
          <a:p>
            <a:pPr marL="15747" indent="12192">
              <a:lnSpc>
                <a:spcPts val="2445"/>
              </a:lnSpc>
              <a:spcBef>
                <a:spcPts val="1401"/>
              </a:spcBef>
            </a:pPr>
            <a:r>
              <a:rPr lang="uk-UA" sz="2100" spc="34" dirty="0">
                <a:solidFill>
                  <a:srgbClr val="7E7E7E"/>
                </a:solidFill>
                <a:latin typeface="Arial"/>
                <a:cs typeface="Arial"/>
              </a:rPr>
              <a:t>Обчислює </a:t>
            </a:r>
            <a:r>
              <a:rPr lang="uk-UA" sz="2100" b="1" spc="34" dirty="0">
                <a:latin typeface="Arial"/>
                <a:cs typeface="Arial"/>
              </a:rPr>
              <a:t>статистично обґрунтовані оцінки для об'єднаних ймовірнісних вибірок</a:t>
            </a:r>
            <a:r>
              <a:rPr lang="uk-UA" sz="2100" spc="34" dirty="0">
                <a:solidFill>
                  <a:srgbClr val="7E7E7E"/>
                </a:solidFill>
                <a:latin typeface="Arial"/>
                <a:cs typeface="Arial"/>
              </a:rPr>
              <a:t>, як правило даних національної інвентаризації лісів (НІЛ), які можуть надходити з двох або більше країн, кожна з яких використовує різний, але все ж таки імовірнісний дизайн вибірки</a:t>
            </a:r>
            <a:r>
              <a:rPr sz="2100" spc="28" dirty="0">
                <a:solidFill>
                  <a:srgbClr val="7E7E7E"/>
                </a:solidFill>
                <a:latin typeface="Arial"/>
                <a:cs typeface="Arial"/>
              </a:rPr>
              <a:t>;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8743" y="4801313"/>
            <a:ext cx="155949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dirty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C23216-9F79-08E1-6895-6811197D9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" y="53345"/>
            <a:ext cx="12122149" cy="1857375"/>
          </a:xfrm>
          <a:prstGeom prst="rect">
            <a:avLst/>
          </a:prstGeom>
        </p:spPr>
      </p:pic>
      <p:pic>
        <p:nvPicPr>
          <p:cNvPr id="13" name="Picture 12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BDC49BEC-E957-26D3-29B3-AD82ADE69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0" y="5956504"/>
            <a:ext cx="5725324" cy="9268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7AD4FD-5760-A8D4-D349-BEECA85E4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6150" y="5867147"/>
            <a:ext cx="6137274" cy="9629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683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1323" y="2649648"/>
            <a:ext cx="152400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b="1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9650" y="2649648"/>
            <a:ext cx="10385300" cy="2921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lang="ru-RU" sz="2000" b="1" spc="17" dirty="0">
                <a:latin typeface="Arial"/>
                <a:cs typeface="Arial"/>
              </a:rPr>
              <a:t>Не обробляє ("сирі") дані дистанційного зондування та не створює жодних карт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1324" y="3197141"/>
            <a:ext cx="153149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dirty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0507" y="3197141"/>
            <a:ext cx="10249118" cy="621283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5748">
              <a:lnSpc>
                <a:spcPts val="2245"/>
              </a:lnSpc>
            </a:pPr>
            <a:r>
              <a:rPr lang="uk-UA" sz="2100" spc="34" dirty="0">
                <a:solidFill>
                  <a:srgbClr val="7E7E7E"/>
                </a:solidFill>
                <a:latin typeface="Arial"/>
                <a:cs typeface="Arial"/>
              </a:rPr>
              <a:t>Зрештою, </a:t>
            </a:r>
            <a:r>
              <a:rPr lang="uk-UA" sz="2100" b="1" spc="34" dirty="0">
                <a:latin typeface="Arial"/>
                <a:cs typeface="Arial"/>
              </a:rPr>
              <a:t>інтегрує продукти дистанційного зондування (карти) з даними польових спостережень</a:t>
            </a:r>
            <a:r>
              <a:rPr lang="uk-UA" sz="2100" spc="34" dirty="0">
                <a:solidFill>
                  <a:srgbClr val="7E7E7E"/>
                </a:solidFill>
                <a:latin typeface="Arial"/>
                <a:cs typeface="Arial"/>
              </a:rPr>
              <a:t>, щоб отримати найкращі результати цієї комбінації, тобто </a:t>
            </a:r>
            <a:r>
              <a:rPr lang="uk-UA" sz="2100" b="1" spc="34" dirty="0">
                <a:latin typeface="Arial"/>
                <a:cs typeface="Arial"/>
              </a:rPr>
              <a:t>(переважно) </a:t>
            </a:r>
            <a:r>
              <a:rPr lang="uk-UA" sz="2100" b="1" spc="34" dirty="0" err="1">
                <a:latin typeface="Arial"/>
                <a:cs typeface="Arial"/>
              </a:rPr>
              <a:t>оцнки</a:t>
            </a:r>
            <a:r>
              <a:rPr lang="uk-UA" sz="2100" b="1" spc="34" dirty="0">
                <a:latin typeface="Arial"/>
                <a:cs typeface="Arial"/>
              </a:rPr>
              <a:t> на основі дизайну вибірки, тобто безумовно достовірні оцінки </a:t>
            </a:r>
            <a:r>
              <a:rPr lang="uk-UA" sz="2100" spc="34" dirty="0">
                <a:solidFill>
                  <a:srgbClr val="7E7E7E"/>
                </a:solidFill>
                <a:latin typeface="Arial"/>
                <a:cs typeface="Arial"/>
              </a:rPr>
              <a:t>для довільної області інтересу та періоду.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1324" y="4423584"/>
            <a:ext cx="152400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b="1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0507" y="4423584"/>
            <a:ext cx="10394443" cy="943225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21844">
              <a:lnSpc>
                <a:spcPts val="2145"/>
              </a:lnSpc>
            </a:pPr>
            <a:r>
              <a:rPr lang="uk-UA" sz="2000" b="1" spc="20" dirty="0">
                <a:latin typeface="Arial"/>
                <a:cs typeface="Arial"/>
              </a:rPr>
              <a:t>Оцінки на основі моделей можуть бути отримані, якщо відсутні дані з польових ділянок або якщо розмір вибірки є недостатнім</a:t>
            </a:r>
            <a:r>
              <a:rPr lang="de-DE" sz="2000" b="1" spc="20" dirty="0">
                <a:latin typeface="Arial"/>
                <a:cs typeface="Arial"/>
              </a:rPr>
              <a:t> </a:t>
            </a:r>
            <a:r>
              <a:rPr lang="uk-UA" sz="2000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(враховуючи часове та просторове визначення області оцінювання)</a:t>
            </a:r>
            <a:r>
              <a:rPr lang="de-DE" sz="2000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sz="21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1427" y="6030073"/>
            <a:ext cx="3647948" cy="762000"/>
          </a:xfrm>
          <a:prstGeom prst="rect">
            <a:avLst/>
          </a:prstGeom>
        </p:spPr>
        <p:txBody>
          <a:bodyPr wrap="square" lIns="0" tIns="38100" rIns="0" bIns="0" rtlCol="0">
            <a:noAutofit/>
          </a:bodyPr>
          <a:lstStyle/>
          <a:p>
            <a:pPr marL="12700">
              <a:lnSpc>
                <a:spcPts val="6000"/>
              </a:lnSpc>
            </a:pPr>
            <a:r>
              <a:rPr sz="5800" i="1" spc="1860" dirty="0">
                <a:solidFill>
                  <a:srgbClr val="184F0A"/>
                </a:solidFill>
                <a:latin typeface="Times New Roman"/>
                <a:cs typeface="Times New Roman"/>
              </a:rPr>
              <a:t>I</a:t>
            </a:r>
            <a:r>
              <a:rPr sz="1200" spc="70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118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91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-44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spc="50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spc="25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spc="22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spc="1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c</a:t>
            </a:r>
            <a:r>
              <a:rPr sz="1200" spc="-107" dirty="0">
                <a:solidFill>
                  <a:srgbClr val="3F3F3F"/>
                </a:solidFill>
                <a:latin typeface="Arial"/>
                <a:cs typeface="Arial"/>
                <a:hlinkClick r:id="rId3"/>
              </a:rPr>
              <a:t>z</a:t>
            </a:r>
            <a:r>
              <a:rPr sz="1200" spc="89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86" dirty="0">
                <a:solidFill>
                  <a:srgbClr val="3F3F3F"/>
                </a:solidFill>
                <a:latin typeface="Arial"/>
                <a:cs typeface="Arial"/>
              </a:rPr>
              <a:t>I  </a:t>
            </a:r>
            <a:r>
              <a:rPr sz="1200" spc="-148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1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4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48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8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104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m</a:t>
            </a:r>
            <a:r>
              <a:rPr sz="1200" spc="-43" dirty="0">
                <a:solidFill>
                  <a:srgbClr val="3F3F3F"/>
                </a:solidFill>
                <a:latin typeface="Arial"/>
                <a:cs typeface="Arial"/>
              </a:rPr>
              <a:t>a</a:t>
            </a:r>
            <a:r>
              <a:rPr sz="1200" spc="17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2" dirty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r>
              <a:rPr sz="1200" spc="100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-53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84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14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0" dirty="0">
                <a:solidFill>
                  <a:srgbClr val="3F3F3F"/>
                </a:solidFill>
                <a:latin typeface="Arial"/>
                <a:cs typeface="Arial"/>
              </a:rPr>
              <a:t>n</a:t>
            </a:r>
            <a:r>
              <a:rPr sz="1200" spc="76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z</a:t>
            </a:r>
            <a:r>
              <a:rPr sz="1200" spc="-80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8" dirty="0">
                <a:solidFill>
                  <a:srgbClr val="3F3F3F"/>
                </a:solidFill>
                <a:latin typeface="Arial"/>
                <a:cs typeface="Arial"/>
              </a:rPr>
              <a:t>c</a:t>
            </a:r>
            <a:r>
              <a:rPr sz="1200" spc="-66" dirty="0">
                <a:solidFill>
                  <a:srgbClr val="3F3F3F"/>
                </a:solidFill>
                <a:latin typeface="Arial"/>
                <a:cs typeface="Arial"/>
              </a:rPr>
              <a:t>h</a:t>
            </a:r>
            <a:r>
              <a:rPr sz="1200" spc="153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spc="-51" dirty="0">
                <a:solidFill>
                  <a:srgbClr val="3F3F3F"/>
                </a:solidFill>
                <a:latin typeface="Arial"/>
                <a:cs typeface="Arial"/>
              </a:rPr>
              <a:t>F</a:t>
            </a:r>
            <a:r>
              <a:rPr sz="1200" spc="-76" dirty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200" spc="29" dirty="0">
                <a:solidFill>
                  <a:srgbClr val="3F3F3F"/>
                </a:solidFill>
                <a:latin typeface="Arial"/>
                <a:cs typeface="Arial"/>
              </a:rPr>
              <a:t>r</a:t>
            </a:r>
            <a:r>
              <a:rPr sz="1200" spc="-21" dirty="0">
                <a:solidFill>
                  <a:srgbClr val="3F3F3F"/>
                </a:solidFill>
                <a:latin typeface="Arial"/>
                <a:cs typeface="Arial"/>
              </a:rPr>
              <a:t>e</a:t>
            </a:r>
            <a:r>
              <a:rPr sz="1200" spc="-69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r>
              <a:rPr sz="1200" spc="121" dirty="0">
                <a:solidFill>
                  <a:srgbClr val="3F3F3F"/>
                </a:solidFill>
                <a:latin typeface="Arial"/>
                <a:cs typeface="Arial"/>
              </a:rPr>
              <a:t>t</a:t>
            </a:r>
            <a:r>
              <a:rPr sz="1200" spc="-137" dirty="0">
                <a:solidFill>
                  <a:srgbClr val="3F3F3F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811574-582A-47E4-9AC8-E64312A18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12" y="6030073"/>
            <a:ext cx="537139" cy="7385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2086F6-A92F-A7AD-7551-DC084BC31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2" y="132758"/>
            <a:ext cx="12119898" cy="18533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/>
          <p:nvPr/>
        </p:nvSpPr>
        <p:spPr>
          <a:xfrm>
            <a:off x="66548" y="27582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011172" y="335683"/>
            <a:ext cx="209194" cy="1097517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spc="-352" dirty="0">
                <a:solidFill>
                  <a:srgbClr val="FDEF04"/>
                </a:solidFill>
                <a:latin typeface="Times New Roman"/>
                <a:cs typeface="Times New Roman"/>
              </a:rPr>
              <a:t>•</a:t>
            </a:r>
            <a:endParaRPr sz="3600">
              <a:latin typeface="Times New Roman"/>
              <a:cs typeface="Times New Roman"/>
            </a:endParaRPr>
          </a:p>
          <a:p>
            <a:pPr marL="12700" marR="9042">
              <a:lnSpc>
                <a:spcPct val="95825"/>
              </a:lnSpc>
              <a:spcBef>
                <a:spcPts val="965"/>
              </a:spcBef>
            </a:pPr>
            <a:r>
              <a:rPr sz="3200" spc="-223" dirty="0">
                <a:solidFill>
                  <a:srgbClr val="FDEF04"/>
                </a:solidFill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300476" y="335683"/>
            <a:ext cx="209194" cy="1097517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spc="-352" dirty="0">
                <a:solidFill>
                  <a:srgbClr val="FDEF04"/>
                </a:solidFill>
                <a:latin typeface="Times New Roman"/>
                <a:cs typeface="Times New Roman"/>
              </a:rPr>
              <a:t>•</a:t>
            </a:r>
            <a:endParaRPr sz="3600">
              <a:latin typeface="Times New Roman"/>
              <a:cs typeface="Times New Roman"/>
            </a:endParaRPr>
          </a:p>
          <a:p>
            <a:pPr marL="12700" marR="9042">
              <a:lnSpc>
                <a:spcPct val="95825"/>
              </a:lnSpc>
              <a:spcBef>
                <a:spcPts val="965"/>
              </a:spcBef>
            </a:pPr>
            <a:r>
              <a:rPr sz="3200" spc="-223" dirty="0">
                <a:solidFill>
                  <a:srgbClr val="FDEF04"/>
                </a:solidFill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906516" y="333274"/>
            <a:ext cx="271945" cy="388874"/>
          </a:xfrm>
          <a:prstGeom prst="rect">
            <a:avLst/>
          </a:prstGeom>
        </p:spPr>
        <p:txBody>
          <a:bodyPr wrap="square" lIns="0" tIns="19177" rIns="0" bIns="0" rtlCol="0">
            <a:noAutofit/>
          </a:bodyPr>
          <a:lstStyle/>
          <a:p>
            <a:pPr marL="12700">
              <a:lnSpc>
                <a:spcPts val="3020"/>
              </a:lnSpc>
            </a:pPr>
            <a:r>
              <a:rPr sz="2500" spc="-535" dirty="0">
                <a:solidFill>
                  <a:srgbClr val="1212FD"/>
                </a:solidFill>
                <a:latin typeface="Arial"/>
                <a:cs typeface="Arial"/>
              </a:rPr>
              <a:t>.</a:t>
            </a:r>
            <a:r>
              <a:rPr sz="3600" spc="-1079" baseline="13486" dirty="0">
                <a:solidFill>
                  <a:srgbClr val="1212FD"/>
                </a:solidFill>
                <a:latin typeface="Courier New"/>
                <a:cs typeface="Courier New"/>
              </a:rPr>
              <a:t>•</a:t>
            </a:r>
            <a:r>
              <a:rPr sz="2500" spc="-535" dirty="0">
                <a:solidFill>
                  <a:srgbClr val="1212FD"/>
                </a:solidFill>
                <a:latin typeface="Arial"/>
                <a:cs typeface="Arial"/>
              </a:rPr>
              <a:t>-•</a:t>
            </a:r>
            <a:r>
              <a:rPr sz="3600" spc="-1079" baseline="13486" dirty="0">
                <a:solidFill>
                  <a:srgbClr val="1212FD"/>
                </a:solidFill>
                <a:latin typeface="Courier New"/>
                <a:cs typeface="Courier New"/>
              </a:rPr>
              <a:t>•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371092" y="339200"/>
            <a:ext cx="201193" cy="2383304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sz="3600" spc="-415" dirty="0">
                <a:solidFill>
                  <a:srgbClr val="FDEF04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marL="12700" marR="9575">
              <a:lnSpc>
                <a:spcPct val="95825"/>
              </a:lnSpc>
              <a:spcBef>
                <a:spcPts val="932"/>
              </a:spcBef>
            </a:pPr>
            <a:r>
              <a:rPr sz="3200" spc="-291" dirty="0">
                <a:solidFill>
                  <a:srgbClr val="FDEF04"/>
                </a:solidFill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 marR="5848">
              <a:lnSpc>
                <a:spcPct val="95825"/>
              </a:lnSpc>
              <a:spcBef>
                <a:spcPts val="1444"/>
              </a:spcBef>
            </a:pPr>
            <a:r>
              <a:rPr sz="3300" spc="-311" dirty="0">
                <a:solidFill>
                  <a:srgbClr val="FDEF04"/>
                </a:solidFill>
                <a:latin typeface="Arial"/>
                <a:cs typeface="Arial"/>
              </a:rPr>
              <a:t>•</a:t>
            </a:r>
            <a:endParaRPr sz="3300">
              <a:latin typeface="Arial"/>
              <a:cs typeface="Arial"/>
            </a:endParaRPr>
          </a:p>
          <a:p>
            <a:pPr marL="12700" marR="9575">
              <a:lnSpc>
                <a:spcPct val="95825"/>
              </a:lnSpc>
              <a:spcBef>
                <a:spcPts val="1233"/>
              </a:spcBef>
            </a:pPr>
            <a:r>
              <a:rPr sz="3200" spc="-291" dirty="0">
                <a:solidFill>
                  <a:srgbClr val="FDEF04"/>
                </a:solidFill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660396" y="339200"/>
            <a:ext cx="201193" cy="10940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sz="3600" spc="-415" dirty="0">
                <a:solidFill>
                  <a:srgbClr val="FDEF04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marL="12700" marR="9575">
              <a:lnSpc>
                <a:spcPct val="95825"/>
              </a:lnSpc>
              <a:spcBef>
                <a:spcPts val="932"/>
              </a:spcBef>
            </a:pPr>
            <a:r>
              <a:rPr sz="3200" spc="-291" dirty="0">
                <a:solidFill>
                  <a:srgbClr val="FDEF04"/>
                </a:solidFill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949700" y="339200"/>
            <a:ext cx="197992" cy="10940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sz="3600" spc="-440" dirty="0">
                <a:solidFill>
                  <a:srgbClr val="FDEF04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marL="12700" marR="9220">
              <a:lnSpc>
                <a:spcPct val="95825"/>
              </a:lnSpc>
              <a:spcBef>
                <a:spcPts val="932"/>
              </a:spcBef>
            </a:pPr>
            <a:r>
              <a:rPr sz="3200" spc="-313" dirty="0">
                <a:solidFill>
                  <a:srgbClr val="FDEF04"/>
                </a:solidFill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51180" y="345902"/>
            <a:ext cx="402275" cy="2482759"/>
          </a:xfrm>
          <a:prstGeom prst="rect">
            <a:avLst/>
          </a:prstGeom>
        </p:spPr>
        <p:txBody>
          <a:bodyPr wrap="square" lIns="0" tIns="23336" rIns="0" bIns="0" rtlCol="0">
            <a:noAutofit/>
          </a:bodyPr>
          <a:lstStyle/>
          <a:p>
            <a:pPr marL="183387" marR="27498">
              <a:lnSpc>
                <a:spcPts val="3675"/>
              </a:lnSpc>
            </a:pPr>
            <a:r>
              <a:rPr sz="3500" spc="-342" dirty="0">
                <a:solidFill>
                  <a:srgbClr val="FDEF04"/>
                </a:solidFill>
                <a:latin typeface="Times New Roman"/>
                <a:cs typeface="Times New Roman"/>
              </a:rPr>
              <a:t>•</a:t>
            </a:r>
            <a:endParaRPr sz="3500">
              <a:latin typeface="Times New Roman"/>
              <a:cs typeface="Times New Roman"/>
            </a:endParaRPr>
          </a:p>
          <a:p>
            <a:pPr marL="183388" marR="31435">
              <a:lnSpc>
                <a:spcPct val="95825"/>
              </a:lnSpc>
              <a:spcBef>
                <a:spcPts val="991"/>
              </a:spcBef>
            </a:pPr>
            <a:r>
              <a:rPr sz="3200" spc="-223" dirty="0">
                <a:solidFill>
                  <a:srgbClr val="FDEF04"/>
                </a:solidFill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83387" marR="22830">
              <a:lnSpc>
                <a:spcPct val="95825"/>
              </a:lnSpc>
              <a:spcBef>
                <a:spcPts val="1256"/>
              </a:spcBef>
            </a:pPr>
            <a:r>
              <a:rPr sz="3500" spc="-306" dirty="0">
                <a:solidFill>
                  <a:srgbClr val="FDEF04"/>
                </a:solidFill>
                <a:latin typeface="Arial"/>
                <a:cs typeface="Arial"/>
              </a:rPr>
              <a:t>•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805"/>
              </a:spcBef>
            </a:pPr>
            <a:r>
              <a:rPr sz="3400" spc="566" dirty="0">
                <a:solidFill>
                  <a:srgbClr val="FDEF04"/>
                </a:solidFill>
                <a:latin typeface="Arial"/>
                <a:cs typeface="Arial"/>
              </a:rPr>
              <a:t>9</a:t>
            </a:r>
            <a:endParaRPr sz="3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589780" y="370073"/>
            <a:ext cx="392227" cy="1660746"/>
          </a:xfrm>
          <a:prstGeom prst="rect">
            <a:avLst/>
          </a:prstGeom>
        </p:spPr>
        <p:txBody>
          <a:bodyPr wrap="square" lIns="0" tIns="22066" rIns="0" bIns="0" rtlCol="0">
            <a:noAutofit/>
          </a:bodyPr>
          <a:lstStyle/>
          <a:p>
            <a:pPr marL="12700" marR="70485">
              <a:lnSpc>
                <a:spcPts val="3475"/>
              </a:lnSpc>
            </a:pPr>
            <a:r>
              <a:rPr sz="3300" spc="-265" dirty="0">
                <a:solidFill>
                  <a:srgbClr val="FDEF04"/>
                </a:solidFill>
                <a:latin typeface="Arial"/>
                <a:cs typeface="Arial"/>
              </a:rPr>
              <a:t>•</a:t>
            </a:r>
            <a:endParaRPr sz="3300">
              <a:latin typeface="Arial"/>
              <a:cs typeface="Arial"/>
            </a:endParaRPr>
          </a:p>
          <a:p>
            <a:pPr marL="12700" marR="70485">
              <a:lnSpc>
                <a:spcPct val="95825"/>
              </a:lnSpc>
              <a:spcBef>
                <a:spcPts val="1011"/>
              </a:spcBef>
            </a:pPr>
            <a:r>
              <a:rPr sz="3200" spc="-246" dirty="0">
                <a:solidFill>
                  <a:srgbClr val="FDEF04"/>
                </a:solidFill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07188">
              <a:lnSpc>
                <a:spcPct val="95825"/>
              </a:lnSpc>
              <a:spcBef>
                <a:spcPts val="459"/>
              </a:spcBef>
            </a:pPr>
            <a:r>
              <a:rPr sz="3700" spc="356" dirty="0">
                <a:latin typeface="Times New Roman"/>
                <a:cs typeface="Times New Roman"/>
              </a:rPr>
              <a:t>-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257292" y="603537"/>
            <a:ext cx="241035" cy="336667"/>
          </a:xfrm>
          <a:prstGeom prst="rect">
            <a:avLst/>
          </a:prstGeom>
        </p:spPr>
        <p:txBody>
          <a:bodyPr wrap="square" lIns="0" tIns="4032" rIns="0" bIns="0" rtlCol="0">
            <a:noAutofit/>
          </a:bodyPr>
          <a:lstStyle/>
          <a:p>
            <a:pPr marL="40131">
              <a:lnSpc>
                <a:spcPts val="635"/>
              </a:lnSpc>
            </a:pPr>
            <a:r>
              <a:rPr sz="1200" spc="112" baseline="-18117" dirty="0">
                <a:solidFill>
                  <a:srgbClr val="1212FD"/>
                </a:solidFill>
                <a:latin typeface="Times New Roman"/>
                <a:cs typeface="Times New Roman"/>
              </a:rPr>
              <a:t>6@</a:t>
            </a:r>
            <a:endParaRPr sz="800">
              <a:latin typeface="Times New Roman"/>
              <a:cs typeface="Times New Roman"/>
            </a:endParaRPr>
          </a:p>
          <a:p>
            <a:pPr marL="12700" marR="15239">
              <a:lnSpc>
                <a:spcPts val="1995"/>
              </a:lnSpc>
              <a:spcBef>
                <a:spcPts val="68"/>
              </a:spcBef>
            </a:pPr>
            <a:r>
              <a:rPr sz="2200" spc="-888" dirty="0">
                <a:solidFill>
                  <a:srgbClr val="1212FD"/>
                </a:solidFill>
                <a:latin typeface="Courier New"/>
                <a:cs typeface="Courier New"/>
              </a:rPr>
              <a:t>••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741156" y="671496"/>
            <a:ext cx="260145" cy="318678"/>
          </a:xfrm>
          <a:prstGeom prst="rect">
            <a:avLst/>
          </a:prstGeom>
        </p:spPr>
        <p:txBody>
          <a:bodyPr wrap="square" lIns="0" tIns="15589" rIns="0" bIns="0" rtlCol="0">
            <a:noAutofit/>
          </a:bodyPr>
          <a:lstStyle/>
          <a:p>
            <a:pPr marL="12700">
              <a:lnSpc>
                <a:spcPts val="2455"/>
              </a:lnSpc>
            </a:pPr>
            <a:r>
              <a:rPr sz="1650" spc="-266" baseline="-13176" dirty="0">
                <a:solidFill>
                  <a:srgbClr val="1212FD"/>
                </a:solidFill>
                <a:latin typeface="Arial"/>
                <a:cs typeface="Arial"/>
              </a:rPr>
              <a:t>6</a:t>
            </a:r>
            <a:r>
              <a:rPr sz="2000" spc="-266" dirty="0">
                <a:solidFill>
                  <a:srgbClr val="1212FD"/>
                </a:solidFill>
                <a:latin typeface="Arial"/>
                <a:cs typeface="Arial"/>
              </a:rPr>
              <a:t>• 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451852" y="708265"/>
            <a:ext cx="326103" cy="762000"/>
          </a:xfrm>
          <a:prstGeom prst="rect">
            <a:avLst/>
          </a:prstGeom>
        </p:spPr>
        <p:txBody>
          <a:bodyPr wrap="square" lIns="0" tIns="38100" rIns="0" bIns="0" rtlCol="0">
            <a:noAutofit/>
          </a:bodyPr>
          <a:lstStyle/>
          <a:p>
            <a:pPr marL="12700">
              <a:lnSpc>
                <a:spcPts val="6000"/>
              </a:lnSpc>
            </a:pPr>
            <a:r>
              <a:rPr sz="2800" i="1" spc="-1273" dirty="0">
                <a:solidFill>
                  <a:srgbClr val="1212FD"/>
                </a:solidFill>
                <a:latin typeface="Courier New"/>
                <a:cs typeface="Courier New"/>
              </a:rPr>
              <a:t>:</a:t>
            </a:r>
            <a:r>
              <a:rPr sz="1800" spc="-174" baseline="48313" dirty="0">
                <a:solidFill>
                  <a:srgbClr val="B1B1FF"/>
                </a:solidFill>
                <a:latin typeface="Arial"/>
                <a:cs typeface="Arial"/>
              </a:rPr>
              <a:t>- </a:t>
            </a:r>
            <a:r>
              <a:rPr sz="5800" i="1" spc="-1231" dirty="0">
                <a:solidFill>
                  <a:srgbClr val="1212FD"/>
                </a:solidFill>
                <a:latin typeface="Times New Roman"/>
                <a:cs typeface="Times New Roman"/>
              </a:rPr>
              <a:t>.</a:t>
            </a:r>
            <a:r>
              <a:rPr sz="1800" spc="-174" baseline="48313" dirty="0">
                <a:solidFill>
                  <a:srgbClr val="1212FD"/>
                </a:solidFill>
                <a:latin typeface="Arial"/>
                <a:cs typeface="Arial"/>
              </a:rPr>
              <a:t>«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091932" y="947063"/>
            <a:ext cx="220654" cy="238971"/>
          </a:xfrm>
          <a:prstGeom prst="rect">
            <a:avLst/>
          </a:prstGeom>
        </p:spPr>
        <p:txBody>
          <a:bodyPr wrap="square" lIns="0" tIns="6826" rIns="0" bIns="0" rtlCol="0">
            <a:noAutofit/>
          </a:bodyPr>
          <a:lstStyle/>
          <a:p>
            <a:pPr marL="40131">
              <a:lnSpc>
                <a:spcPts val="675"/>
              </a:lnSpc>
            </a:pPr>
            <a:r>
              <a:rPr sz="600" spc="233" dirty="0">
                <a:solidFill>
                  <a:srgbClr val="1212FD"/>
                </a:solidFill>
                <a:latin typeface="Times New Roman"/>
                <a:cs typeface="Times New Roman"/>
              </a:rPr>
              <a:t>6@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ts val="1110"/>
              </a:lnSpc>
              <a:spcBef>
                <a:spcPts val="21"/>
              </a:spcBef>
            </a:pPr>
            <a:r>
              <a:rPr sz="1100" spc="206" dirty="0">
                <a:solidFill>
                  <a:srgbClr val="1212FD"/>
                </a:solidFill>
                <a:latin typeface="Times New Roman"/>
                <a:cs typeface="Times New Roman"/>
              </a:rPr>
              <a:t>6·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802628" y="1006606"/>
            <a:ext cx="288575" cy="622300"/>
          </a:xfrm>
          <a:prstGeom prst="rect">
            <a:avLst/>
          </a:prstGeom>
        </p:spPr>
        <p:txBody>
          <a:bodyPr wrap="square" lIns="0" tIns="31115" rIns="0" bIns="0" rtlCol="0">
            <a:noAutofit/>
          </a:bodyPr>
          <a:lstStyle/>
          <a:p>
            <a:pPr marL="12700">
              <a:lnSpc>
                <a:spcPts val="4900"/>
              </a:lnSpc>
            </a:pPr>
            <a:r>
              <a:rPr sz="4700" spc="-491" dirty="0">
                <a:solidFill>
                  <a:srgbClr val="1212FD"/>
                </a:solidFill>
                <a:latin typeface="Times New Roman"/>
                <a:cs typeface="Times New Roman"/>
              </a:rPr>
              <a:t>..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516372" y="1237898"/>
            <a:ext cx="324008" cy="698500"/>
          </a:xfrm>
          <a:prstGeom prst="rect">
            <a:avLst/>
          </a:prstGeom>
        </p:spPr>
        <p:txBody>
          <a:bodyPr wrap="square" lIns="0" tIns="34925" rIns="0" bIns="0" rtlCol="0">
            <a:noAutofit/>
          </a:bodyPr>
          <a:lstStyle/>
          <a:p>
            <a:pPr marL="12700">
              <a:lnSpc>
                <a:spcPts val="5500"/>
              </a:lnSpc>
            </a:pPr>
            <a:r>
              <a:rPr sz="1650" spc="-443" baseline="-36893" dirty="0">
                <a:solidFill>
                  <a:srgbClr val="1212FD"/>
                </a:solidFill>
                <a:latin typeface="Times New Roman"/>
                <a:cs typeface="Times New Roman"/>
              </a:rPr>
              <a:t>6@</a:t>
            </a:r>
            <a:r>
              <a:rPr sz="5300" spc="-443" dirty="0">
                <a:solidFill>
                  <a:srgbClr val="1212FD"/>
                </a:solidFill>
                <a:latin typeface="Times New Roman"/>
                <a:cs typeface="Times New Roman"/>
              </a:rPr>
              <a:t>.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543804" y="1234101"/>
            <a:ext cx="202331" cy="698500"/>
          </a:xfrm>
          <a:prstGeom prst="rect">
            <a:avLst/>
          </a:prstGeom>
        </p:spPr>
        <p:txBody>
          <a:bodyPr wrap="square" lIns="0" tIns="34925" rIns="0" bIns="0" rtlCol="0">
            <a:noAutofit/>
          </a:bodyPr>
          <a:lstStyle/>
          <a:p>
            <a:pPr marL="12700">
              <a:lnSpc>
                <a:spcPts val="5500"/>
              </a:lnSpc>
            </a:pPr>
            <a:r>
              <a:rPr sz="5300" spc="-489" dirty="0">
                <a:solidFill>
                  <a:srgbClr val="1212FD"/>
                </a:solidFill>
                <a:latin typeface="Arial"/>
                <a:cs typeface="Arial"/>
              </a:rPr>
              <a:t>.</a:t>
            </a:r>
            <a:r>
              <a:rPr sz="400" spc="-489" dirty="0">
                <a:solidFill>
                  <a:srgbClr val="6767FF"/>
                </a:solidFill>
                <a:latin typeface="Arial"/>
                <a:cs typeface="Arial"/>
              </a:rPr>
              <a:t>,</a:t>
            </a:r>
            <a:endParaRPr sz="4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06260" y="1348216"/>
            <a:ext cx="32024" cy="76200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algn="ctr">
              <a:lnSpc>
                <a:spcPct val="95825"/>
              </a:lnSpc>
            </a:pPr>
            <a:r>
              <a:rPr sz="400" spc="-88" dirty="0">
                <a:solidFill>
                  <a:srgbClr val="B1B1FF"/>
                </a:solidFill>
                <a:latin typeface="Arial"/>
                <a:cs typeface="Arial"/>
              </a:rPr>
              <a:t>,</a:t>
            </a:r>
            <a:endParaRPr sz="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75780" y="1445752"/>
            <a:ext cx="32024" cy="76200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algn="ctr">
              <a:lnSpc>
                <a:spcPct val="95825"/>
              </a:lnSpc>
            </a:pPr>
            <a:r>
              <a:rPr sz="400" spc="-88" dirty="0">
                <a:solidFill>
                  <a:srgbClr val="B1B1FF"/>
                </a:solidFill>
                <a:latin typeface="Arial"/>
                <a:cs typeface="Arial"/>
              </a:rPr>
              <a:t>,</a:t>
            </a:r>
            <a:endParaRPr sz="4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162548" y="1523135"/>
            <a:ext cx="212242" cy="258605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marL="43180">
              <a:lnSpc>
                <a:spcPts val="600"/>
              </a:lnSpc>
            </a:pPr>
            <a:r>
              <a:rPr sz="600" spc="189" dirty="0">
                <a:solidFill>
                  <a:srgbClr val="1212FD"/>
                </a:solidFill>
                <a:latin typeface="Times New Roman"/>
                <a:cs typeface="Times New Roman"/>
              </a:rPr>
              <a:t>6@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ts val="1340"/>
              </a:lnSpc>
              <a:spcBef>
                <a:spcPts val="37"/>
              </a:spcBef>
            </a:pPr>
            <a:r>
              <a:rPr sz="1400" spc="56" dirty="0">
                <a:solidFill>
                  <a:srgbClr val="1212FD"/>
                </a:solidFill>
                <a:latin typeface="Times New Roman"/>
                <a:cs typeface="Times New Roman"/>
              </a:rPr>
              <a:t>6·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027668" y="1768776"/>
            <a:ext cx="223774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231" dirty="0">
                <a:solidFill>
                  <a:srgbClr val="1212FD"/>
                </a:solidFill>
                <a:latin typeface="Arial"/>
                <a:cs typeface="Arial"/>
              </a:rPr>
              <a:t>• 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18964" y="1890690"/>
            <a:ext cx="193040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168" dirty="0">
                <a:solidFill>
                  <a:srgbClr val="1212FD"/>
                </a:solidFill>
                <a:latin typeface="Times New Roman"/>
                <a:cs typeface="Times New Roman"/>
              </a:rPr>
              <a:t>p·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918964" y="1926910"/>
            <a:ext cx="176783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sz="1600" spc="151" dirty="0">
                <a:solidFill>
                  <a:srgbClr val="1212FD"/>
                </a:solidFill>
                <a:latin typeface="Times New Roman"/>
                <a:cs typeface="Times New Roman"/>
              </a:rPr>
              <a:t>«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000236" y="1943759"/>
            <a:ext cx="182280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98" dirty="0">
                <a:solidFill>
                  <a:srgbClr val="1212FD"/>
                </a:solidFill>
                <a:latin typeface="Times New Roman"/>
                <a:cs typeface="Times New Roman"/>
              </a:rPr>
              <a:t>6 @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351012" y="2020284"/>
            <a:ext cx="244414" cy="223195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 marL="40131">
              <a:lnSpc>
                <a:spcPts val="919"/>
              </a:lnSpc>
            </a:pPr>
            <a:r>
              <a:rPr sz="800" spc="575" dirty="0">
                <a:solidFill>
                  <a:srgbClr val="1212FD"/>
                </a:solidFill>
                <a:latin typeface="Arial"/>
                <a:cs typeface="Arial"/>
              </a:rPr>
              <a:t>@</a:t>
            </a:r>
            <a:endParaRPr sz="800">
              <a:latin typeface="Arial"/>
              <a:cs typeface="Arial"/>
            </a:endParaRPr>
          </a:p>
          <a:p>
            <a:pPr marL="12700" marR="15240">
              <a:lnSpc>
                <a:spcPct val="95825"/>
              </a:lnSpc>
              <a:spcBef>
                <a:spcPts val="14"/>
              </a:spcBef>
            </a:pPr>
            <a:r>
              <a:rPr sz="600" spc="222" dirty="0">
                <a:solidFill>
                  <a:srgbClr val="1212FD"/>
                </a:solidFill>
                <a:latin typeface="Times New Roman"/>
                <a:cs typeface="Times New Roman"/>
              </a:rPr>
              <a:t>6@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38364" y="2137690"/>
            <a:ext cx="232664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804" dirty="0">
                <a:solidFill>
                  <a:srgbClr val="1212FD"/>
                </a:solidFill>
                <a:latin typeface="Courier New"/>
                <a:cs typeface="Courier New"/>
              </a:rPr>
              <a:t>••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710932" y="2174880"/>
            <a:ext cx="245668" cy="431800"/>
          </a:xfrm>
          <a:prstGeom prst="rect">
            <a:avLst/>
          </a:prstGeom>
        </p:spPr>
        <p:txBody>
          <a:bodyPr wrap="square" lIns="0" tIns="21367" rIns="0" bIns="0" rtlCol="0">
            <a:noAutofit/>
          </a:bodyPr>
          <a:lstStyle/>
          <a:p>
            <a:pPr marL="12700">
              <a:lnSpc>
                <a:spcPts val="3365"/>
              </a:lnSpc>
            </a:pPr>
            <a:r>
              <a:rPr sz="3200" spc="133" dirty="0">
                <a:solidFill>
                  <a:srgbClr val="1212FD"/>
                </a:solidFill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799836" y="2390398"/>
            <a:ext cx="288575" cy="622300"/>
          </a:xfrm>
          <a:prstGeom prst="rect">
            <a:avLst/>
          </a:prstGeom>
        </p:spPr>
        <p:txBody>
          <a:bodyPr wrap="square" lIns="0" tIns="31115" rIns="0" bIns="0" rtlCol="0">
            <a:noAutofit/>
          </a:bodyPr>
          <a:lstStyle/>
          <a:p>
            <a:pPr marL="12700">
              <a:lnSpc>
                <a:spcPts val="4900"/>
              </a:lnSpc>
            </a:pPr>
            <a:r>
              <a:rPr sz="4700" spc="-586" dirty="0">
                <a:solidFill>
                  <a:srgbClr val="1212FD"/>
                </a:solidFill>
                <a:latin typeface="Times New Roman"/>
                <a:cs typeface="Times New Roman"/>
              </a:rPr>
              <a:t>.</a:t>
            </a:r>
            <a:r>
              <a:rPr sz="900" spc="-152" dirty="0">
                <a:solidFill>
                  <a:srgbClr val="8989FF"/>
                </a:solidFill>
                <a:latin typeface="Arial"/>
                <a:cs typeface="Arial"/>
              </a:rPr>
              <a:t>, </a:t>
            </a:r>
            <a:r>
              <a:rPr sz="4700" spc="-586" dirty="0">
                <a:solidFill>
                  <a:srgbClr val="1212FD"/>
                </a:solidFill>
                <a:latin typeface="Times New Roman"/>
                <a:cs typeface="Times New Roman"/>
              </a:rPr>
              <a:t>.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61708" y="2400891"/>
            <a:ext cx="255542" cy="226636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40131">
              <a:lnSpc>
                <a:spcPts val="1155"/>
              </a:lnSpc>
            </a:pPr>
            <a:r>
              <a:rPr sz="1100" spc="818" dirty="0">
                <a:solidFill>
                  <a:srgbClr val="1212FD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marL="12700" marR="20954">
              <a:lnSpc>
                <a:spcPts val="545"/>
              </a:lnSpc>
            </a:pPr>
            <a:r>
              <a:rPr sz="600" spc="248" dirty="0">
                <a:solidFill>
                  <a:srgbClr val="1212FD"/>
                </a:solidFill>
                <a:latin typeface="Times New Roman"/>
                <a:cs typeface="Times New Roman"/>
              </a:rPr>
              <a:t>6@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49060" y="2620415"/>
            <a:ext cx="184810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200" dirty="0">
                <a:solidFill>
                  <a:srgbClr val="1212FD"/>
                </a:solidFill>
                <a:latin typeface="Times New Roman"/>
                <a:cs typeface="Times New Roman"/>
              </a:rPr>
              <a:t>6@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21628" y="2696940"/>
            <a:ext cx="203575" cy="127000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sz="800" spc="469" dirty="0">
                <a:solidFill>
                  <a:srgbClr val="1212FD"/>
                </a:solidFill>
                <a:latin typeface="Arial"/>
                <a:cs typeface="Arial"/>
              </a:rPr>
              <a:t>@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607044" y="2783590"/>
            <a:ext cx="288512" cy="622300"/>
          </a:xfrm>
          <a:prstGeom prst="rect">
            <a:avLst/>
          </a:prstGeom>
        </p:spPr>
        <p:txBody>
          <a:bodyPr wrap="square" lIns="0" tIns="31115" rIns="0" bIns="0" rtlCol="0">
            <a:noAutofit/>
          </a:bodyPr>
          <a:lstStyle/>
          <a:p>
            <a:pPr marL="12700">
              <a:lnSpc>
                <a:spcPts val="4900"/>
              </a:lnSpc>
            </a:pPr>
            <a:r>
              <a:rPr sz="3000" spc="-645" dirty="0">
                <a:solidFill>
                  <a:srgbClr val="1212FD"/>
                </a:solidFill>
                <a:latin typeface="Arial"/>
                <a:cs typeface="Arial"/>
              </a:rPr>
              <a:t>.</a:t>
            </a:r>
            <a:r>
              <a:rPr sz="2900" spc="-645" dirty="0">
                <a:solidFill>
                  <a:srgbClr val="1212FD"/>
                </a:solidFill>
                <a:latin typeface="Arial"/>
                <a:cs typeface="Arial"/>
              </a:rPr>
              <a:t>•</a:t>
            </a:r>
            <a:r>
              <a:rPr sz="3000" spc="-645" dirty="0">
                <a:solidFill>
                  <a:srgbClr val="B1B1FF"/>
                </a:solidFill>
                <a:latin typeface="Arial"/>
                <a:cs typeface="Arial"/>
              </a:rPr>
              <a:t>,</a:t>
            </a:r>
            <a:r>
              <a:rPr sz="4700" spc="-552" dirty="0">
                <a:solidFill>
                  <a:srgbClr val="1212FD"/>
                </a:solidFill>
                <a:latin typeface="Times New Roman"/>
                <a:cs typeface="Times New Roman"/>
              </a:rPr>
              <a:t>.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07612" y="2813454"/>
            <a:ext cx="159296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-245" dirty="0">
                <a:solidFill>
                  <a:srgbClr val="FD0202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72404" y="2885523"/>
            <a:ext cx="219566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751" dirty="0">
                <a:solidFill>
                  <a:srgbClr val="1212FD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41396" y="2896537"/>
            <a:ext cx="163245" cy="368300"/>
          </a:xfrm>
          <a:prstGeom prst="rect">
            <a:avLst/>
          </a:prstGeom>
        </p:spPr>
        <p:txBody>
          <a:bodyPr wrap="square" lIns="0" tIns="18129" rIns="0" bIns="0" rtlCol="0">
            <a:noAutofit/>
          </a:bodyPr>
          <a:lstStyle/>
          <a:p>
            <a:pPr marL="12700">
              <a:lnSpc>
                <a:spcPts val="2855"/>
              </a:lnSpc>
            </a:pPr>
            <a:r>
              <a:rPr sz="2700" spc="-264" dirty="0">
                <a:solidFill>
                  <a:srgbClr val="FD0202"/>
                </a:solidFill>
                <a:latin typeface="Times New Roman"/>
                <a:cs typeface="Times New Roman"/>
              </a:rPr>
              <a:t>•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32324" y="2961266"/>
            <a:ext cx="245206" cy="406400"/>
          </a:xfrm>
          <a:prstGeom prst="rect">
            <a:avLst/>
          </a:prstGeom>
        </p:spPr>
        <p:txBody>
          <a:bodyPr wrap="square" lIns="0" tIns="20161" rIns="0" bIns="0" rtlCol="0">
            <a:noAutofit/>
          </a:bodyPr>
          <a:lstStyle/>
          <a:p>
            <a:pPr marL="12700">
              <a:lnSpc>
                <a:spcPts val="3175"/>
              </a:lnSpc>
            </a:pPr>
            <a:r>
              <a:rPr sz="1200" spc="-297" baseline="57975" dirty="0">
                <a:solidFill>
                  <a:srgbClr val="1212FD"/>
                </a:solidFill>
                <a:latin typeface="Arial"/>
                <a:cs typeface="Arial"/>
              </a:rPr>
              <a:t>@</a:t>
            </a:r>
            <a:r>
              <a:rPr sz="3000" spc="-297" dirty="0">
                <a:solidFill>
                  <a:srgbClr val="1212FD"/>
                </a:solidFill>
                <a:latin typeface="Arial"/>
                <a:cs typeface="Arial"/>
              </a:rPr>
              <a:t>"</a:t>
            </a:r>
            <a:endParaRPr sz="3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58772" y="2997121"/>
            <a:ext cx="328218" cy="996170"/>
          </a:xfrm>
          <a:prstGeom prst="rect">
            <a:avLst/>
          </a:prstGeom>
        </p:spPr>
        <p:txBody>
          <a:bodyPr wrap="square" lIns="0" tIns="17081" rIns="0" bIns="0" rtlCol="0">
            <a:noAutofit/>
          </a:bodyPr>
          <a:lstStyle/>
          <a:p>
            <a:pPr marR="12700" algn="r">
              <a:lnSpc>
                <a:spcPts val="2690"/>
              </a:lnSpc>
            </a:pPr>
            <a:r>
              <a:rPr sz="2700" spc="-264" dirty="0">
                <a:solidFill>
                  <a:srgbClr val="FD0202"/>
                </a:solidFill>
                <a:latin typeface="Times New Roman"/>
                <a:cs typeface="Times New Roman"/>
              </a:rPr>
              <a:t>•</a:t>
            </a:r>
            <a:endParaRPr sz="2700">
              <a:latin typeface="Times New Roman"/>
              <a:cs typeface="Times New Roman"/>
            </a:endParaRPr>
          </a:p>
          <a:p>
            <a:pPr marR="63910" algn="r">
              <a:lnSpc>
                <a:spcPts val="2675"/>
              </a:lnSpc>
            </a:pPr>
            <a:r>
              <a:rPr sz="2800" b="1" i="1" spc="-40" dirty="0">
                <a:solidFill>
                  <a:srgbClr val="1C1223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30988">
              <a:lnSpc>
                <a:spcPts val="2430"/>
              </a:lnSpc>
            </a:pPr>
            <a:r>
              <a:rPr sz="2400" dirty="0">
                <a:solidFill>
                  <a:srgbClr val="FD020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256268" y="3039792"/>
            <a:ext cx="90525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167" dirty="0">
                <a:solidFill>
                  <a:srgbClr val="1212FD"/>
                </a:solidFill>
                <a:latin typeface="Arial"/>
                <a:cs typeface="Arial"/>
              </a:rPr>
              <a:t>'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05916" y="3091576"/>
            <a:ext cx="172084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spc="-244" dirty="0">
                <a:solidFill>
                  <a:srgbClr val="FD0202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66964" y="3327551"/>
            <a:ext cx="212760" cy="243153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43179">
              <a:lnSpc>
                <a:spcPct val="95825"/>
              </a:lnSpc>
            </a:pPr>
            <a:r>
              <a:rPr sz="600" spc="98" dirty="0">
                <a:solidFill>
                  <a:srgbClr val="1212FD"/>
                </a:solidFill>
                <a:latin typeface="Times New Roman"/>
                <a:cs typeface="Times New Roman"/>
              </a:rPr>
              <a:t>6 @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5"/>
              </a:spcBef>
            </a:pPr>
            <a:r>
              <a:rPr sz="900" spc="248" dirty="0">
                <a:solidFill>
                  <a:srgbClr val="1212FD"/>
                </a:solidFill>
                <a:latin typeface="Times New Roman"/>
                <a:cs typeface="Times New Roman"/>
              </a:rPr>
              <a:t>6°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78756" y="3350689"/>
            <a:ext cx="163245" cy="368299"/>
          </a:xfrm>
          <a:prstGeom prst="rect">
            <a:avLst/>
          </a:prstGeom>
        </p:spPr>
        <p:txBody>
          <a:bodyPr wrap="square" lIns="0" tIns="18129" rIns="0" bIns="0" rtlCol="0">
            <a:noAutofit/>
          </a:bodyPr>
          <a:lstStyle/>
          <a:p>
            <a:pPr marL="12700">
              <a:lnSpc>
                <a:spcPts val="2855"/>
              </a:lnSpc>
            </a:pPr>
            <a:r>
              <a:rPr sz="2700" spc="-264" dirty="0">
                <a:solidFill>
                  <a:srgbClr val="FD0202"/>
                </a:solidFill>
                <a:latin typeface="Times New Roman"/>
                <a:cs typeface="Times New Roman"/>
              </a:rPr>
              <a:t>•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48220" y="3420399"/>
            <a:ext cx="238334" cy="317500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12700">
              <a:lnSpc>
                <a:spcPts val="2450"/>
              </a:lnSpc>
            </a:pPr>
            <a:r>
              <a:rPr sz="2200" spc="-122" dirty="0">
                <a:solidFill>
                  <a:srgbClr val="1212FD"/>
                </a:solidFill>
                <a:latin typeface="Arial"/>
                <a:cs typeface="Arial"/>
              </a:rPr>
              <a:t>•</a:t>
            </a:r>
            <a:r>
              <a:rPr sz="2300" spc="-122" dirty="0">
                <a:solidFill>
                  <a:srgbClr val="1212FD"/>
                </a:solidFill>
                <a:latin typeface="Arial"/>
                <a:cs typeface="Arial"/>
              </a:rPr>
              <a:t>•</a:t>
            </a:r>
            <a:endParaRPr sz="2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15588" y="3456582"/>
            <a:ext cx="159296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-245" dirty="0">
                <a:solidFill>
                  <a:srgbClr val="FD0202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08140" y="3558672"/>
            <a:ext cx="245668" cy="431800"/>
          </a:xfrm>
          <a:prstGeom prst="rect">
            <a:avLst/>
          </a:prstGeom>
        </p:spPr>
        <p:txBody>
          <a:bodyPr wrap="square" lIns="0" tIns="21367" rIns="0" bIns="0" rtlCol="0">
            <a:noAutofit/>
          </a:bodyPr>
          <a:lstStyle/>
          <a:p>
            <a:pPr marL="12700">
              <a:lnSpc>
                <a:spcPts val="3365"/>
              </a:lnSpc>
            </a:pPr>
            <a:r>
              <a:rPr sz="3200" spc="133" dirty="0">
                <a:solidFill>
                  <a:srgbClr val="1212FD"/>
                </a:solidFill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17740" y="3562967"/>
            <a:ext cx="220858" cy="16509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-95" dirty="0">
                <a:solidFill>
                  <a:srgbClr val="1212FD"/>
                </a:solidFill>
                <a:latin typeface="Times New Roman"/>
                <a:cs typeface="Times New Roman"/>
              </a:rPr>
              <a:t>6@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31484" y="3582166"/>
            <a:ext cx="285527" cy="622300"/>
          </a:xfrm>
          <a:prstGeom prst="rect">
            <a:avLst/>
          </a:prstGeom>
        </p:spPr>
        <p:txBody>
          <a:bodyPr wrap="square" lIns="0" tIns="31115" rIns="0" bIns="0" rtlCol="0">
            <a:noAutofit/>
          </a:bodyPr>
          <a:lstStyle/>
          <a:p>
            <a:pPr marL="12700">
              <a:lnSpc>
                <a:spcPts val="4900"/>
              </a:lnSpc>
            </a:pPr>
            <a:r>
              <a:rPr sz="4700" spc="-766" dirty="0">
                <a:solidFill>
                  <a:srgbClr val="1212FD"/>
                </a:solidFill>
                <a:latin typeface="Times New Roman"/>
                <a:cs typeface="Times New Roman"/>
              </a:rPr>
              <a:t>.</a:t>
            </a:r>
            <a:r>
              <a:rPr sz="1200" spc="-283" baseline="54352" dirty="0">
                <a:solidFill>
                  <a:srgbClr val="1212FD"/>
                </a:solidFill>
                <a:latin typeface="Arial"/>
                <a:cs typeface="Arial"/>
              </a:rPr>
              <a:t>@</a:t>
            </a:r>
            <a:r>
              <a:rPr sz="4700" spc="-766" dirty="0">
                <a:solidFill>
                  <a:srgbClr val="1212FD"/>
                </a:solidFill>
                <a:latin typeface="Times New Roman"/>
                <a:cs typeface="Times New Roman"/>
              </a:rPr>
              <a:t>.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49372" y="3648309"/>
            <a:ext cx="123550" cy="88900"/>
          </a:xfrm>
          <a:prstGeom prst="rect">
            <a:avLst/>
          </a:prstGeom>
        </p:spPr>
        <p:txBody>
          <a:bodyPr wrap="square" lIns="0" tIns="4445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500" spc="107" dirty="0">
                <a:solidFill>
                  <a:srgbClr val="FD0202"/>
                </a:solidFill>
                <a:latin typeface="Arial"/>
                <a:cs typeface="Arial"/>
              </a:rPr>
              <a:t>ad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80708" y="3734736"/>
            <a:ext cx="223774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230" dirty="0">
                <a:solidFill>
                  <a:srgbClr val="1212FD"/>
                </a:solidFill>
                <a:latin typeface="Arial"/>
                <a:cs typeface="Arial"/>
              </a:rPr>
              <a:t>• 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3892" y="3743094"/>
            <a:ext cx="159296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-245" dirty="0">
                <a:solidFill>
                  <a:srgbClr val="FD0202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89780" y="4002174"/>
            <a:ext cx="159296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-245" dirty="0">
                <a:solidFill>
                  <a:srgbClr val="FD0202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04636" y="4021312"/>
            <a:ext cx="32024" cy="76200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algn="ctr">
              <a:lnSpc>
                <a:spcPct val="95825"/>
              </a:lnSpc>
            </a:pPr>
            <a:r>
              <a:rPr sz="400" spc="-88" dirty="0">
                <a:solidFill>
                  <a:srgbClr val="6767FF"/>
                </a:solidFill>
                <a:latin typeface="Arial"/>
                <a:cs typeface="Arial"/>
              </a:rPr>
              <a:t>,</a:t>
            </a:r>
            <a:endParaRPr sz="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18836" y="4081486"/>
            <a:ext cx="202620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688" dirty="0">
                <a:solidFill>
                  <a:srgbClr val="1212FD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14420" y="4094368"/>
            <a:ext cx="175818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spc="-215" dirty="0">
                <a:solidFill>
                  <a:srgbClr val="FD0202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91404" y="4157149"/>
            <a:ext cx="211247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sz="1400" spc="42" dirty="0">
                <a:solidFill>
                  <a:srgbClr val="1212FD"/>
                </a:solidFill>
                <a:latin typeface="Times New Roman"/>
                <a:cs typeface="Times New Roman"/>
              </a:rPr>
              <a:t>6·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51252" y="4194952"/>
            <a:ext cx="172084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spc="-244" dirty="0">
                <a:solidFill>
                  <a:srgbClr val="FF1414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04252" y="4191766"/>
            <a:ext cx="288575" cy="622300"/>
          </a:xfrm>
          <a:prstGeom prst="rect">
            <a:avLst/>
          </a:prstGeom>
        </p:spPr>
        <p:txBody>
          <a:bodyPr wrap="square" lIns="0" tIns="31115" rIns="0" bIns="0" rtlCol="0">
            <a:noAutofit/>
          </a:bodyPr>
          <a:lstStyle/>
          <a:p>
            <a:pPr marL="12700">
              <a:lnSpc>
                <a:spcPts val="4900"/>
              </a:lnSpc>
            </a:pPr>
            <a:r>
              <a:rPr sz="4700" spc="-491" dirty="0">
                <a:solidFill>
                  <a:srgbClr val="1212FD"/>
                </a:solidFill>
                <a:latin typeface="Times New Roman"/>
                <a:cs typeface="Times New Roman"/>
              </a:rPr>
              <a:t>..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66124" y="4226533"/>
            <a:ext cx="267293" cy="305123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100" spc="-568" dirty="0">
                <a:solidFill>
                  <a:srgbClr val="1212FD"/>
                </a:solidFill>
                <a:latin typeface="Arial"/>
                <a:cs typeface="Arial"/>
              </a:rPr>
              <a:t>•</a:t>
            </a:r>
            <a:r>
              <a:rPr sz="1350" spc="242" baseline="67638" dirty="0">
                <a:solidFill>
                  <a:srgbClr val="1212FD"/>
                </a:solidFill>
                <a:latin typeface="Times New Roman"/>
                <a:cs typeface="Times New Roman"/>
              </a:rPr>
              <a:t>6</a:t>
            </a:r>
            <a:r>
              <a:rPr sz="2100" spc="-568" dirty="0">
                <a:solidFill>
                  <a:srgbClr val="1212FD"/>
                </a:solidFill>
                <a:latin typeface="Arial"/>
                <a:cs typeface="Arial"/>
              </a:rPr>
              <a:t>•</a:t>
            </a:r>
            <a:r>
              <a:rPr sz="1350" spc="242" baseline="67638" dirty="0">
                <a:solidFill>
                  <a:srgbClr val="1212FD"/>
                </a:solidFill>
                <a:latin typeface="Times New Roman"/>
                <a:cs typeface="Times New Roman"/>
              </a:rPr>
              <a:t>·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88084" y="4276101"/>
            <a:ext cx="165722" cy="393700"/>
          </a:xfrm>
          <a:prstGeom prst="rect">
            <a:avLst/>
          </a:prstGeom>
        </p:spPr>
        <p:txBody>
          <a:bodyPr wrap="square" lIns="0" tIns="19462" rIns="0" bIns="0" rtlCol="0">
            <a:noAutofit/>
          </a:bodyPr>
          <a:lstStyle/>
          <a:p>
            <a:pPr marL="12700">
              <a:lnSpc>
                <a:spcPts val="3065"/>
              </a:lnSpc>
            </a:pPr>
            <a:r>
              <a:rPr sz="2900" spc="-345" dirty="0">
                <a:solidFill>
                  <a:srgbClr val="FD0202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18964" y="4274404"/>
            <a:ext cx="64786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dirty="0">
                <a:solidFill>
                  <a:srgbClr val="2D2DFF"/>
                </a:solidFill>
                <a:latin typeface="Times New Roman"/>
                <a:cs typeface="Times New Roman"/>
              </a:rPr>
              <a:t>I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26044" y="4344336"/>
            <a:ext cx="268427" cy="373888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000" spc="-324" dirty="0">
                <a:solidFill>
                  <a:srgbClr val="1212FD"/>
                </a:solidFill>
                <a:latin typeface="Arial"/>
                <a:cs typeface="Arial"/>
              </a:rPr>
              <a:t>•</a:t>
            </a:r>
            <a:r>
              <a:rPr sz="3000" spc="-324" baseline="17392" dirty="0">
                <a:solidFill>
                  <a:srgbClr val="1212FD"/>
                </a:solidFill>
                <a:latin typeface="Arial"/>
                <a:cs typeface="Arial"/>
              </a:rPr>
              <a:t>•</a:t>
            </a:r>
            <a:r>
              <a:rPr sz="2000" spc="-324" dirty="0">
                <a:solidFill>
                  <a:srgbClr val="1212FD"/>
                </a:solidFill>
                <a:latin typeface="Arial"/>
                <a:cs typeface="Arial"/>
              </a:rPr>
              <a:t>•</a:t>
            </a:r>
            <a:r>
              <a:rPr sz="3000" spc="-324" baseline="17392" dirty="0">
                <a:solidFill>
                  <a:srgbClr val="1212FD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3748" y="4391171"/>
            <a:ext cx="420878" cy="939075"/>
          </a:xfrm>
          <a:prstGeom prst="rect">
            <a:avLst/>
          </a:prstGeom>
        </p:spPr>
        <p:txBody>
          <a:bodyPr wrap="square" lIns="0" tIns="18161" rIns="0" bIns="0" rtlCol="0">
            <a:noAutofit/>
          </a:bodyPr>
          <a:lstStyle/>
          <a:p>
            <a:pPr marL="210819" marR="55245">
              <a:lnSpc>
                <a:spcPts val="2860"/>
              </a:lnSpc>
            </a:pPr>
            <a:r>
              <a:rPr sz="2700" spc="-255" dirty="0">
                <a:solidFill>
                  <a:srgbClr val="FD0202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17"/>
              </a:spcBef>
            </a:pPr>
            <a:r>
              <a:rPr sz="2900" b="1" spc="169" dirty="0">
                <a:solidFill>
                  <a:srgbClr val="FF1414"/>
                </a:solidFill>
                <a:latin typeface="Times New Roman"/>
                <a:cs typeface="Times New Roman"/>
              </a:rPr>
              <a:t>S</a:t>
            </a:r>
            <a:r>
              <a:rPr sz="2900" b="1" spc="169" dirty="0">
                <a:solidFill>
                  <a:srgbClr val="FF1D36"/>
                </a:solidFill>
                <a:latin typeface="Times New Roman"/>
                <a:cs typeface="Times New Roman"/>
              </a:rPr>
              <a:t>,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77404" y="4630912"/>
            <a:ext cx="32024" cy="76200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algn="ctr">
              <a:lnSpc>
                <a:spcPct val="95825"/>
              </a:lnSpc>
            </a:pPr>
            <a:r>
              <a:rPr sz="400" spc="-88" dirty="0">
                <a:solidFill>
                  <a:srgbClr val="6767FF"/>
                </a:solidFill>
                <a:latin typeface="Arial"/>
                <a:cs typeface="Arial"/>
              </a:rPr>
              <a:t>,</a:t>
            </a:r>
            <a:endParaRPr sz="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88612" y="4643008"/>
            <a:ext cx="172085" cy="381000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spc="-244" dirty="0">
                <a:solidFill>
                  <a:srgbClr val="FF1414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76820" y="4689939"/>
            <a:ext cx="219566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751" dirty="0">
                <a:solidFill>
                  <a:srgbClr val="1212FD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25444" y="4745886"/>
            <a:ext cx="168541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-172" dirty="0">
                <a:solidFill>
                  <a:srgbClr val="FD0202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36740" y="4759225"/>
            <a:ext cx="259867" cy="342900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>
              <a:lnSpc>
                <a:spcPts val="2655"/>
              </a:lnSpc>
            </a:pPr>
            <a:r>
              <a:rPr sz="2500" spc="-533" dirty="0">
                <a:solidFill>
                  <a:srgbClr val="1212FD"/>
                </a:solidFill>
                <a:latin typeface="Arial"/>
                <a:cs typeface="Arial"/>
              </a:rPr>
              <a:t>.</a:t>
            </a:r>
            <a:r>
              <a:rPr sz="900" spc="-92" baseline="111120" dirty="0">
                <a:solidFill>
                  <a:srgbClr val="1212FD"/>
                </a:solidFill>
                <a:latin typeface="Times New Roman"/>
                <a:cs typeface="Times New Roman"/>
              </a:rPr>
              <a:t>6</a:t>
            </a:r>
            <a:r>
              <a:rPr sz="2500" spc="-533" dirty="0">
                <a:solidFill>
                  <a:srgbClr val="1212FD"/>
                </a:solidFill>
                <a:latin typeface="Arial"/>
                <a:cs typeface="Arial"/>
              </a:rPr>
              <a:t>-•</a:t>
            </a:r>
            <a:r>
              <a:rPr sz="900" spc="-92" baseline="111120" dirty="0">
                <a:solidFill>
                  <a:srgbClr val="1212FD"/>
                </a:solidFill>
                <a:latin typeface="Times New Roman"/>
                <a:cs typeface="Times New Roman"/>
              </a:rPr>
              <a:t>@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59228" y="4840374"/>
            <a:ext cx="161607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-227" dirty="0">
                <a:solidFill>
                  <a:srgbClr val="FD0202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96060" y="4940958"/>
            <a:ext cx="159296" cy="355600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spc="-245" dirty="0">
                <a:solidFill>
                  <a:srgbClr val="FD0202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65268" y="4948738"/>
            <a:ext cx="395986" cy="393700"/>
          </a:xfrm>
          <a:prstGeom prst="rect">
            <a:avLst/>
          </a:prstGeom>
        </p:spPr>
        <p:txBody>
          <a:bodyPr wrap="square" lIns="0" tIns="19431" rIns="0" bIns="0" rtlCol="0">
            <a:noAutofit/>
          </a:bodyPr>
          <a:lstStyle/>
          <a:p>
            <a:pPr marL="12700">
              <a:lnSpc>
                <a:spcPts val="3060"/>
              </a:lnSpc>
            </a:pPr>
            <a:r>
              <a:rPr sz="2900" i="1" spc="153" dirty="0">
                <a:solidFill>
                  <a:srgbClr val="1212FD"/>
                </a:solidFill>
                <a:latin typeface="Times New Roman"/>
                <a:cs typeface="Times New Roman"/>
              </a:rPr>
              <a:t>S</a:t>
            </a:r>
            <a:r>
              <a:rPr sz="2900" i="1" spc="153" dirty="0">
                <a:solidFill>
                  <a:srgbClr val="2D2DFF"/>
                </a:solidFill>
                <a:latin typeface="Times New Roman"/>
                <a:cs typeface="Times New Roman"/>
              </a:rPr>
              <a:t>,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87516" y="4958773"/>
            <a:ext cx="272269" cy="346437"/>
          </a:xfrm>
          <a:prstGeom prst="rect">
            <a:avLst/>
          </a:prstGeom>
        </p:spPr>
        <p:txBody>
          <a:bodyPr wrap="square" lIns="0" tIns="17113" rIns="0" bIns="0" rtlCol="0">
            <a:noAutofit/>
          </a:bodyPr>
          <a:lstStyle/>
          <a:p>
            <a:pPr marL="12700">
              <a:lnSpc>
                <a:spcPts val="2695"/>
              </a:lnSpc>
            </a:pPr>
            <a:r>
              <a:rPr sz="2000" spc="-156" dirty="0">
                <a:solidFill>
                  <a:srgbClr val="1212FD"/>
                </a:solidFill>
                <a:latin typeface="Times New Roman"/>
                <a:cs typeface="Times New Roman"/>
              </a:rPr>
              <a:t>•</a:t>
            </a:r>
            <a:r>
              <a:rPr sz="2100" spc="-156" baseline="39340" dirty="0">
                <a:solidFill>
                  <a:srgbClr val="1212FD"/>
                </a:solidFill>
                <a:latin typeface="Times New Roman"/>
                <a:cs typeface="Times New Roman"/>
              </a:rPr>
              <a:t>6</a:t>
            </a:r>
            <a:r>
              <a:rPr sz="2200" spc="-603" dirty="0">
                <a:solidFill>
                  <a:srgbClr val="1212FD"/>
                </a:solidFill>
                <a:latin typeface="Arial"/>
                <a:cs typeface="Arial"/>
              </a:rPr>
              <a:t>•</a:t>
            </a:r>
            <a:r>
              <a:rPr sz="2100" spc="-156" baseline="39340" dirty="0">
                <a:solidFill>
                  <a:srgbClr val="1212FD"/>
                </a:solidFill>
                <a:latin typeface="Times New Roman"/>
                <a:cs typeface="Times New Roman"/>
              </a:rPr>
              <a:t>·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7836" y="5093255"/>
            <a:ext cx="266101" cy="558800"/>
          </a:xfrm>
          <a:prstGeom prst="rect">
            <a:avLst/>
          </a:prstGeom>
        </p:spPr>
        <p:txBody>
          <a:bodyPr wrap="square" lIns="0" tIns="27876" rIns="0" bIns="0" rtlCol="0">
            <a:noAutofit/>
          </a:bodyPr>
          <a:lstStyle/>
          <a:p>
            <a:pPr marL="12700">
              <a:lnSpc>
                <a:spcPts val="4390"/>
              </a:lnSpc>
            </a:pPr>
            <a:r>
              <a:rPr sz="4200" spc="-767" dirty="0">
                <a:solidFill>
                  <a:srgbClr val="2D2DFF"/>
                </a:solidFill>
                <a:latin typeface="Times New Roman"/>
                <a:cs typeface="Times New Roman"/>
              </a:rPr>
              <a:t>-</a:t>
            </a:r>
            <a:r>
              <a:rPr sz="4200" spc="-767" dirty="0">
                <a:solidFill>
                  <a:srgbClr val="1212FD"/>
                </a:solidFill>
                <a:latin typeface="Times New Roman"/>
                <a:cs typeface="Times New Roman"/>
              </a:rPr>
              <a:t>-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7916" y="5118528"/>
            <a:ext cx="223647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4" dirty="0">
                <a:solidFill>
                  <a:srgbClr val="1212FD"/>
                </a:solidFill>
                <a:latin typeface="Arial"/>
                <a:cs typeface="Arial"/>
              </a:rPr>
              <a:t>••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5732" y="5242058"/>
            <a:ext cx="136588" cy="241300"/>
          </a:xfrm>
          <a:prstGeom prst="rect">
            <a:avLst/>
          </a:prstGeom>
        </p:spPr>
        <p:txBody>
          <a:bodyPr wrap="square" lIns="0" tIns="11652" rIns="0" bIns="0" rtlCol="0">
            <a:noAutofit/>
          </a:bodyPr>
          <a:lstStyle/>
          <a:p>
            <a:pPr marL="12700">
              <a:lnSpc>
                <a:spcPts val="1835"/>
              </a:lnSpc>
            </a:pPr>
            <a:r>
              <a:rPr sz="1700" spc="194" dirty="0">
                <a:solidFill>
                  <a:srgbClr val="FF1414"/>
                </a:solidFill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52636" y="5238832"/>
            <a:ext cx="199623" cy="279400"/>
          </a:xfrm>
          <a:prstGeom prst="rect">
            <a:avLst/>
          </a:prstGeom>
        </p:spPr>
        <p:txBody>
          <a:bodyPr wrap="square" lIns="0" tIns="13589" rIns="0" bIns="0" rtlCol="0">
            <a:noAutofit/>
          </a:bodyPr>
          <a:lstStyle/>
          <a:p>
            <a:pPr marL="12700">
              <a:lnSpc>
                <a:spcPts val="2140"/>
              </a:lnSpc>
            </a:pPr>
            <a:r>
              <a:rPr sz="2000" spc="-314" dirty="0">
                <a:solidFill>
                  <a:srgbClr val="1212FD"/>
                </a:solidFill>
                <a:latin typeface="Times New Roman"/>
                <a:cs typeface="Times New Roman"/>
              </a:rPr>
              <a:t>e"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7436" y="5275548"/>
            <a:ext cx="210794" cy="127000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sz="800" spc="526" dirty="0">
                <a:solidFill>
                  <a:srgbClr val="1212FD"/>
                </a:solidFill>
                <a:latin typeface="Arial"/>
                <a:cs typeface="Arial"/>
              </a:rPr>
              <a:t>@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980" y="5616042"/>
            <a:ext cx="136557" cy="508000"/>
          </a:xfrm>
          <a:prstGeom prst="rect">
            <a:avLst/>
          </a:prstGeom>
        </p:spPr>
        <p:txBody>
          <a:bodyPr wrap="square" lIns="0" tIns="25304" rIns="0" bIns="0" rtlCol="0">
            <a:noAutofit/>
          </a:bodyPr>
          <a:lstStyle/>
          <a:p>
            <a:pPr marL="12700">
              <a:lnSpc>
                <a:spcPts val="3985"/>
              </a:lnSpc>
            </a:pPr>
            <a:r>
              <a:rPr sz="3800" spc="-747" dirty="0">
                <a:latin typeface="Arial"/>
                <a:cs typeface="Arial"/>
              </a:rPr>
              <a:t>I</a:t>
            </a:r>
            <a:endParaRPr sz="3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8228" y="5616042"/>
            <a:ext cx="136557" cy="508000"/>
          </a:xfrm>
          <a:prstGeom prst="rect">
            <a:avLst/>
          </a:prstGeom>
        </p:spPr>
        <p:txBody>
          <a:bodyPr wrap="square" lIns="0" tIns="25304" rIns="0" bIns="0" rtlCol="0">
            <a:noAutofit/>
          </a:bodyPr>
          <a:lstStyle/>
          <a:p>
            <a:pPr marL="12700">
              <a:lnSpc>
                <a:spcPts val="3985"/>
              </a:lnSpc>
            </a:pPr>
            <a:r>
              <a:rPr sz="3800" spc="-747" dirty="0">
                <a:latin typeface="Arial"/>
                <a:cs typeface="Arial"/>
              </a:rPr>
              <a:t>I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7140" y="5620269"/>
            <a:ext cx="368512" cy="1038905"/>
          </a:xfrm>
          <a:prstGeom prst="rect">
            <a:avLst/>
          </a:prstGeom>
        </p:spPr>
        <p:txBody>
          <a:bodyPr wrap="square" lIns="0" tIns="19462" rIns="0" bIns="0" rtlCol="0">
            <a:noAutofit/>
          </a:bodyPr>
          <a:lstStyle/>
          <a:p>
            <a:pPr marL="30987" marR="16962">
              <a:lnSpc>
                <a:spcPts val="3065"/>
              </a:lnSpc>
            </a:pPr>
            <a:r>
              <a:rPr sz="2900" i="1" dirty="0">
                <a:solidFill>
                  <a:srgbClr val="2F2631"/>
                </a:solidFill>
                <a:latin typeface="Arial"/>
                <a:cs typeface="Arial"/>
              </a:rPr>
              <a:t>D</a:t>
            </a: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588"/>
              </a:spcBef>
            </a:pPr>
            <a:r>
              <a:rPr sz="2900" i="1" spc="-74" dirty="0">
                <a:solidFill>
                  <a:srgbClr val="2F2631"/>
                </a:solidFill>
                <a:latin typeface="Times New Roman"/>
                <a:cs typeface="Times New Roman"/>
              </a:rPr>
              <a:t>S</a:t>
            </a:r>
            <a:r>
              <a:rPr lang="en-GB" sz="2900" i="1" spc="-74" dirty="0">
                <a:solidFill>
                  <a:srgbClr val="38364B"/>
                </a:solidFill>
                <a:latin typeface="Times New Roman"/>
                <a:cs typeface="Times New Roman"/>
              </a:rPr>
              <a:t>j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2922" y="5651696"/>
            <a:ext cx="7015628" cy="346436"/>
          </a:xfrm>
          <a:prstGeom prst="rect">
            <a:avLst/>
          </a:prstGeom>
        </p:spPr>
        <p:txBody>
          <a:bodyPr wrap="square" lIns="0" tIns="18129" rIns="0" bIns="0" rtlCol="0">
            <a:noAutofit/>
          </a:bodyPr>
          <a:lstStyle/>
          <a:p>
            <a:pPr marL="12700">
              <a:lnSpc>
                <a:spcPts val="2855"/>
              </a:lnSpc>
            </a:pPr>
            <a:r>
              <a:rPr lang="uk-UA" sz="2400" spc="57" dirty="0">
                <a:solidFill>
                  <a:srgbClr val="2F2631"/>
                </a:solidFill>
                <a:latin typeface="Arial"/>
                <a:cs typeface="Arial"/>
              </a:rPr>
              <a:t>область інтересів</a:t>
            </a:r>
            <a:r>
              <a:rPr lang="de-DE" sz="2400" spc="57" dirty="0">
                <a:solidFill>
                  <a:srgbClr val="2F2631"/>
                </a:solidFill>
                <a:latin typeface="Arial"/>
                <a:cs typeface="Arial"/>
              </a:rPr>
              <a:t> </a:t>
            </a:r>
            <a:r>
              <a:rPr sz="2700" spc="126" dirty="0">
                <a:solidFill>
                  <a:srgbClr val="2F2631"/>
                </a:solidFill>
                <a:latin typeface="Times New Roman"/>
                <a:cs typeface="Times New Roman"/>
              </a:rPr>
              <a:t>(</a:t>
            </a:r>
            <a:r>
              <a:rPr lang="uk-UA" sz="2700" spc="126" dirty="0">
                <a:solidFill>
                  <a:srgbClr val="2F2631"/>
                </a:solidFill>
                <a:latin typeface="Times New Roman"/>
                <a:cs typeface="Times New Roman"/>
              </a:rPr>
              <a:t>клітинка оцінювання</a:t>
            </a:r>
            <a:r>
              <a:rPr lang="de-DE" sz="2700" spc="126" dirty="0">
                <a:solidFill>
                  <a:srgbClr val="2F2631"/>
                </a:solidFill>
                <a:latin typeface="Times New Roman"/>
                <a:cs typeface="Times New Roman"/>
              </a:rPr>
              <a:t>)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72922" y="6283979"/>
            <a:ext cx="3468932" cy="370234"/>
          </a:xfrm>
          <a:prstGeom prst="rect">
            <a:avLst/>
          </a:prstGeom>
        </p:spPr>
        <p:txBody>
          <a:bodyPr wrap="square" lIns="0" tIns="18224" rIns="0" bIns="0" rtlCol="0">
            <a:noAutofit/>
          </a:bodyPr>
          <a:lstStyle/>
          <a:p>
            <a:pPr marL="12700">
              <a:lnSpc>
                <a:spcPts val="2870"/>
              </a:lnSpc>
            </a:pPr>
            <a:r>
              <a:rPr lang="uk-UA" sz="2500" spc="-4" dirty="0">
                <a:solidFill>
                  <a:srgbClr val="2F2631"/>
                </a:solidFill>
                <a:latin typeface="Arial"/>
                <a:cs typeface="Arial"/>
              </a:rPr>
              <a:t>страти вибірки </a:t>
            </a:r>
            <a:r>
              <a:rPr sz="2700" spc="-4" dirty="0">
                <a:solidFill>
                  <a:srgbClr val="2F2631"/>
                </a:solidFill>
                <a:latin typeface="Arial"/>
                <a:cs typeface="Arial"/>
              </a:rPr>
              <a:t>(</a:t>
            </a:r>
            <a:r>
              <a:rPr lang="uk-UA" sz="2700" spc="-4" dirty="0">
                <a:solidFill>
                  <a:srgbClr val="2F2631"/>
                </a:solidFill>
                <a:latin typeface="Arial"/>
                <a:cs typeface="Arial"/>
              </a:rPr>
              <a:t>Н</a:t>
            </a:r>
            <a:r>
              <a:rPr sz="2700" spc="-4" dirty="0">
                <a:solidFill>
                  <a:srgbClr val="050023"/>
                </a:solidFill>
                <a:latin typeface="Arial"/>
                <a:cs typeface="Arial"/>
              </a:rPr>
              <a:t>I</a:t>
            </a:r>
            <a:r>
              <a:rPr lang="uk-UA" sz="2700" spc="-4" dirty="0">
                <a:solidFill>
                  <a:srgbClr val="050023"/>
                </a:solidFill>
                <a:latin typeface="Arial"/>
                <a:cs typeface="Arial"/>
              </a:rPr>
              <a:t>Л</a:t>
            </a:r>
            <a:r>
              <a:rPr sz="2700" spc="-4" dirty="0">
                <a:solidFill>
                  <a:srgbClr val="2F2631"/>
                </a:solidFill>
                <a:latin typeface="Arial"/>
                <a:cs typeface="Arial"/>
              </a:rPr>
              <a:t>)</a:t>
            </a:r>
            <a:endParaRPr sz="2700" dirty="0">
              <a:latin typeface="Arial"/>
              <a:cs typeface="Arial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1673F643-90EF-D2FE-B0DC-5D1E9575E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61" y="224226"/>
            <a:ext cx="9417851" cy="532499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5808FB3-10A0-B91C-3C22-6149A0E0A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648" y="6036869"/>
            <a:ext cx="1067355" cy="7115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52289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GB"/>
          </a:p>
        </p:txBody>
      </p:sp>
      <p:sp>
        <p:nvSpPr>
          <p:cNvPr id="8" name="object 8"/>
          <p:cNvSpPr txBox="1"/>
          <p:nvPr/>
        </p:nvSpPr>
        <p:spPr>
          <a:xfrm>
            <a:off x="951018" y="2592591"/>
            <a:ext cx="149733" cy="760984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 marR="0">
              <a:lnSpc>
                <a:spcPts val="2145"/>
              </a:lnSpc>
            </a:pP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384"/>
              </a:spcBef>
            </a:pP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3812" y="2607670"/>
            <a:ext cx="10623043" cy="2379472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 marR="31111">
              <a:lnSpc>
                <a:spcPts val="2145"/>
              </a:lnSpc>
            </a:pPr>
            <a:r>
              <a:rPr lang="ru-RU" sz="2000" spc="51" dirty="0">
                <a:solidFill>
                  <a:srgbClr val="7E7E7E"/>
                </a:solidFill>
                <a:latin typeface="Arial"/>
                <a:cs typeface="Arial"/>
              </a:rPr>
              <a:t>Те, що пропонує nFIESTA, в принципі те саме, що роблять НІЛ в окремих державах</a:t>
            </a:r>
            <a:r>
              <a:rPr sz="2000" spc="51" dirty="0">
                <a:solidFill>
                  <a:srgbClr val="7E7E7E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24891" indent="3048">
              <a:lnSpc>
                <a:spcPts val="2299"/>
              </a:lnSpc>
              <a:spcBef>
                <a:spcPts val="1384"/>
              </a:spcBef>
            </a:pPr>
            <a:r>
              <a:rPr lang="ru-RU" sz="2000" spc="88" dirty="0">
                <a:solidFill>
                  <a:srgbClr val="7E7E7E"/>
                </a:solidFill>
                <a:latin typeface="Arial"/>
                <a:cs typeface="Arial"/>
              </a:rPr>
              <a:t>Вона впроваджує найкращі практики НІЛ щодо підготовки інформації, пов'язаної з лісовим господарством, для для використання у стратегічному плануванні та формулюванні політики</a:t>
            </a:r>
            <a:r>
              <a:rPr lang="en-GB" sz="2000" spc="88" dirty="0">
                <a:solidFill>
                  <a:srgbClr val="7E7E7E"/>
                </a:solidFill>
                <a:latin typeface="Arial"/>
                <a:cs typeface="Arial"/>
              </a:rPr>
              <a:t>;</a:t>
            </a:r>
            <a:endParaRPr lang="en-GB" sz="2000" dirty="0">
              <a:latin typeface="Arial"/>
              <a:cs typeface="Arial"/>
            </a:endParaRPr>
          </a:p>
          <a:p>
            <a:pPr marL="24891" marR="390164" indent="3048">
              <a:lnSpc>
                <a:spcPts val="2299"/>
              </a:lnSpc>
              <a:spcBef>
                <a:spcPts val="1500"/>
              </a:spcBef>
            </a:pPr>
            <a:r>
              <a:rPr lang="uk-UA" sz="2000" spc="51" dirty="0">
                <a:solidFill>
                  <a:srgbClr val="7E7E7E"/>
                </a:solidFill>
                <a:latin typeface="Arial"/>
                <a:cs typeface="Arial"/>
              </a:rPr>
              <a:t>На відміну від НІЛ, </a:t>
            </a:r>
            <a:r>
              <a:rPr lang="en-GB" sz="2000" spc="51" dirty="0" err="1">
                <a:solidFill>
                  <a:srgbClr val="7E7E7E"/>
                </a:solidFill>
                <a:latin typeface="Arial"/>
                <a:cs typeface="Arial"/>
              </a:rPr>
              <a:t>nFIESTA</a:t>
            </a:r>
            <a:r>
              <a:rPr lang="en-GB" sz="2000" spc="5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uk-UA" sz="2000" spc="51" dirty="0">
                <a:solidFill>
                  <a:srgbClr val="7E7E7E"/>
                </a:solidFill>
                <a:latin typeface="Arial"/>
                <a:cs typeface="Arial"/>
              </a:rPr>
              <a:t>може надавати інформацію незалежно від кордонів країни</a:t>
            </a:r>
            <a:r>
              <a:rPr sz="2000" spc="59" dirty="0">
                <a:solidFill>
                  <a:srgbClr val="7E7E7E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27939" marR="31111">
              <a:lnSpc>
                <a:spcPct val="95825"/>
              </a:lnSpc>
              <a:spcBef>
                <a:spcPts val="1476"/>
              </a:spcBef>
            </a:pPr>
            <a:r>
              <a:rPr lang="ru-RU" sz="2000" spc="14" dirty="0">
                <a:solidFill>
                  <a:srgbClr val="7E7E7E"/>
                </a:solidFill>
                <a:latin typeface="Arial"/>
                <a:cs typeface="Arial"/>
              </a:rPr>
              <a:t>Однак для роботи nFIESTA потрібні дані НІЛ</a:t>
            </a:r>
            <a:r>
              <a:rPr sz="2000" spc="14" dirty="0">
                <a:solidFill>
                  <a:srgbClr val="7E7E7E"/>
                </a:solidFill>
                <a:latin typeface="Arial"/>
                <a:cs typeface="Arial"/>
              </a:rPr>
              <a:t>!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465" y="4136443"/>
            <a:ext cx="149733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•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323" y="4821364"/>
            <a:ext cx="146100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1427" y="5264832"/>
            <a:ext cx="10472928" cy="1524193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287019">
              <a:lnSpc>
                <a:spcPts val="2145"/>
              </a:lnSpc>
            </a:pPr>
            <a:r>
              <a:rPr lang="ru-RU" sz="2000" spc="60" dirty="0">
                <a:solidFill>
                  <a:srgbClr val="7E7E7E"/>
                </a:solidFill>
                <a:latin typeface="Arial"/>
                <a:cs typeface="Arial"/>
              </a:rPr>
              <a:t>Вона може, але не обов'язково мусить, включати карти для підвищення точності наданої інформації (оцінок)</a:t>
            </a:r>
            <a:r>
              <a:rPr sz="2000" spc="66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 marR="38100">
              <a:lnSpc>
                <a:spcPts val="6650"/>
              </a:lnSpc>
              <a:spcBef>
                <a:spcPts val="949"/>
              </a:spcBef>
            </a:pPr>
            <a:r>
              <a:rPr lang="uk-UA" sz="1200" spc="66" dirty="0">
                <a:solidFill>
                  <a:srgbClr val="414141"/>
                </a:solidFill>
                <a:latin typeface="Arial"/>
                <a:cs typeface="Arial"/>
                <a:hlinkClick r:id="rId3"/>
              </a:rPr>
              <a:t>          </a:t>
            </a:r>
            <a:r>
              <a:rPr sz="1200" spc="66" dirty="0">
                <a:solidFill>
                  <a:srgbClr val="414141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118" dirty="0">
                <a:solidFill>
                  <a:srgbClr val="414141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92" dirty="0">
                <a:solidFill>
                  <a:srgbClr val="414141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spc="-44" dirty="0">
                <a:solidFill>
                  <a:srgbClr val="414141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spc="29" dirty="0">
                <a:solidFill>
                  <a:srgbClr val="414141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spc="54" dirty="0">
                <a:solidFill>
                  <a:srgbClr val="414141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spc="29" dirty="0">
                <a:solidFill>
                  <a:srgbClr val="414141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spc="25" dirty="0">
                <a:solidFill>
                  <a:srgbClr val="414141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spc="22" dirty="0">
                <a:solidFill>
                  <a:srgbClr val="414141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spc="0" dirty="0">
                <a:solidFill>
                  <a:srgbClr val="414141"/>
                </a:solidFill>
                <a:latin typeface="Arial"/>
                <a:cs typeface="Arial"/>
                <a:hlinkClick r:id="rId3"/>
              </a:rPr>
              <a:t>c</a:t>
            </a:r>
            <a:r>
              <a:rPr sz="1200" spc="-113" dirty="0">
                <a:solidFill>
                  <a:srgbClr val="414141"/>
                </a:solidFill>
                <a:latin typeface="Arial"/>
                <a:cs typeface="Arial"/>
                <a:hlinkClick r:id="rId3"/>
              </a:rPr>
              <a:t>z</a:t>
            </a:r>
            <a:r>
              <a:rPr sz="1200" spc="94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200" spc="-186" dirty="0">
                <a:solidFill>
                  <a:srgbClr val="414141"/>
                </a:solidFill>
                <a:latin typeface="Arial"/>
                <a:cs typeface="Arial"/>
              </a:rPr>
              <a:t>I  </a:t>
            </a:r>
            <a:r>
              <a:rPr sz="1200" spc="-148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200" spc="-94" dirty="0">
                <a:solidFill>
                  <a:srgbClr val="414141"/>
                </a:solidFill>
                <a:latin typeface="Arial"/>
                <a:cs typeface="Arial"/>
              </a:rPr>
              <a:t>I</a:t>
            </a:r>
            <a:r>
              <a:rPr sz="1200" spc="3" dirty="0">
                <a:solidFill>
                  <a:srgbClr val="414141"/>
                </a:solidFill>
                <a:latin typeface="Arial"/>
                <a:cs typeface="Arial"/>
              </a:rPr>
              <a:t>n</a:t>
            </a:r>
            <a:r>
              <a:rPr sz="1200" spc="45" dirty="0">
                <a:solidFill>
                  <a:srgbClr val="414141"/>
                </a:solidFill>
                <a:latin typeface="Arial"/>
                <a:cs typeface="Arial"/>
              </a:rPr>
              <a:t>f</a:t>
            </a:r>
            <a:r>
              <a:rPr sz="1200" spc="83" dirty="0">
                <a:solidFill>
                  <a:srgbClr val="414141"/>
                </a:solidFill>
                <a:latin typeface="Arial"/>
                <a:cs typeface="Arial"/>
              </a:rPr>
              <a:t>o</a:t>
            </a:r>
            <a:r>
              <a:rPr sz="1200" spc="105" dirty="0">
                <a:solidFill>
                  <a:srgbClr val="414141"/>
                </a:solidFill>
                <a:latin typeface="Arial"/>
                <a:cs typeface="Arial"/>
              </a:rPr>
              <a:t>r</a:t>
            </a:r>
            <a:r>
              <a:rPr sz="1200" spc="29" dirty="0">
                <a:solidFill>
                  <a:srgbClr val="414141"/>
                </a:solidFill>
                <a:latin typeface="Arial"/>
                <a:cs typeface="Arial"/>
              </a:rPr>
              <a:t>m</a:t>
            </a:r>
            <a:r>
              <a:rPr sz="1200" spc="-43" dirty="0">
                <a:solidFill>
                  <a:srgbClr val="414141"/>
                </a:solidFill>
                <a:latin typeface="Arial"/>
                <a:cs typeface="Arial"/>
              </a:rPr>
              <a:t>a</a:t>
            </a:r>
            <a:r>
              <a:rPr sz="1200" spc="168" dirty="0">
                <a:solidFill>
                  <a:srgbClr val="414141"/>
                </a:solidFill>
                <a:latin typeface="Arial"/>
                <a:cs typeface="Arial"/>
              </a:rPr>
              <a:t>t</a:t>
            </a:r>
            <a:r>
              <a:rPr sz="1200" spc="0" dirty="0">
                <a:solidFill>
                  <a:srgbClr val="414141"/>
                </a:solidFill>
                <a:latin typeface="Arial"/>
                <a:cs typeface="Arial"/>
              </a:rPr>
              <a:t>i</a:t>
            </a:r>
            <a:r>
              <a:rPr sz="1200" spc="98" dirty="0">
                <a:solidFill>
                  <a:srgbClr val="414141"/>
                </a:solidFill>
                <a:latin typeface="Arial"/>
                <a:cs typeface="Arial"/>
              </a:rPr>
              <a:t>o</a:t>
            </a:r>
            <a:r>
              <a:rPr sz="1200" spc="-60" dirty="0">
                <a:solidFill>
                  <a:srgbClr val="414141"/>
                </a:solidFill>
                <a:latin typeface="Arial"/>
                <a:cs typeface="Arial"/>
              </a:rPr>
              <a:t>n</a:t>
            </a:r>
            <a:r>
              <a:rPr sz="1200" spc="89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200" spc="-9" dirty="0">
                <a:solidFill>
                  <a:srgbClr val="414141"/>
                </a:solidFill>
                <a:latin typeface="Arial"/>
                <a:cs typeface="Arial"/>
              </a:rPr>
              <a:t>o</a:t>
            </a:r>
            <a:r>
              <a:rPr sz="1200" spc="0" dirty="0">
                <a:solidFill>
                  <a:srgbClr val="414141"/>
                </a:solidFill>
                <a:latin typeface="Arial"/>
                <a:cs typeface="Arial"/>
              </a:rPr>
              <a:t>n</a:t>
            </a:r>
            <a:r>
              <a:rPr sz="1200" spc="69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414141"/>
                </a:solidFill>
                <a:latin typeface="Arial"/>
                <a:cs typeface="Arial"/>
              </a:rPr>
              <a:t>C</a:t>
            </a:r>
            <a:r>
              <a:rPr sz="1200" spc="-70" dirty="0">
                <a:solidFill>
                  <a:srgbClr val="414141"/>
                </a:solidFill>
                <a:latin typeface="Arial"/>
                <a:cs typeface="Arial"/>
              </a:rPr>
              <a:t>z</a:t>
            </a:r>
            <a:r>
              <a:rPr sz="1200" spc="-78" dirty="0">
                <a:solidFill>
                  <a:srgbClr val="414141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414141"/>
                </a:solidFill>
                <a:latin typeface="Arial"/>
                <a:cs typeface="Arial"/>
              </a:rPr>
              <a:t>c</a:t>
            </a:r>
            <a:r>
              <a:rPr sz="1200" spc="-73" dirty="0">
                <a:solidFill>
                  <a:srgbClr val="414141"/>
                </a:solidFill>
                <a:latin typeface="Arial"/>
                <a:cs typeface="Arial"/>
              </a:rPr>
              <a:t>h</a:t>
            </a:r>
            <a:r>
              <a:rPr sz="1200" spc="16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200" spc="-202" dirty="0">
                <a:solidFill>
                  <a:srgbClr val="414141"/>
                </a:solidFill>
                <a:latin typeface="Arial"/>
                <a:cs typeface="Arial"/>
              </a:rPr>
              <a:t>F</a:t>
            </a:r>
            <a:r>
              <a:rPr sz="1200" spc="75" dirty="0">
                <a:solidFill>
                  <a:srgbClr val="414141"/>
                </a:solidFill>
                <a:latin typeface="Arial"/>
                <a:cs typeface="Arial"/>
              </a:rPr>
              <a:t>o</a:t>
            </a:r>
            <a:r>
              <a:rPr sz="1200" spc="29" dirty="0">
                <a:solidFill>
                  <a:srgbClr val="414141"/>
                </a:solidFill>
                <a:latin typeface="Arial"/>
                <a:cs typeface="Arial"/>
              </a:rPr>
              <a:t>r</a:t>
            </a:r>
            <a:r>
              <a:rPr sz="1200" spc="-18" dirty="0">
                <a:solidFill>
                  <a:srgbClr val="414141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414141"/>
                </a:solidFill>
                <a:latin typeface="Arial"/>
                <a:cs typeface="Arial"/>
              </a:rPr>
              <a:t>s</a:t>
            </a:r>
            <a:r>
              <a:rPr sz="1200" spc="123" dirty="0">
                <a:solidFill>
                  <a:srgbClr val="414141"/>
                </a:solidFill>
                <a:latin typeface="Arial"/>
                <a:cs typeface="Arial"/>
              </a:rPr>
              <a:t>t</a:t>
            </a:r>
            <a:r>
              <a:rPr sz="1200" spc="-137" dirty="0">
                <a:solidFill>
                  <a:srgbClr val="414141"/>
                </a:solidFill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1323" y="5305996"/>
            <a:ext cx="146100" cy="22860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66EE86-A8B1-8B59-8A64-687EC4E08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84" y="6059508"/>
            <a:ext cx="514604" cy="707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289A1-DCA4-4006-52A8-4BDDB2B84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116311"/>
            <a:ext cx="12122149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96BB4-DDAF-8862-BE6F-EDE543A61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" y="32898"/>
            <a:ext cx="12119898" cy="1853345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2B7EE038-7498-F70A-65AF-511F29F19000}"/>
              </a:ext>
            </a:extLst>
          </p:cNvPr>
          <p:cNvSpPr txBox="1"/>
          <p:nvPr/>
        </p:nvSpPr>
        <p:spPr>
          <a:xfrm>
            <a:off x="4575229" y="1035343"/>
            <a:ext cx="3054241" cy="850900"/>
          </a:xfrm>
          <a:prstGeom prst="rect">
            <a:avLst/>
          </a:prstGeom>
        </p:spPr>
        <p:txBody>
          <a:bodyPr wrap="square" lIns="0" tIns="42545" rIns="0" bIns="0" rtlCol="0">
            <a:noAutofit/>
          </a:bodyPr>
          <a:lstStyle/>
          <a:p>
            <a:pPr marL="12700">
              <a:lnSpc>
                <a:spcPts val="6700"/>
              </a:lnSpc>
            </a:pPr>
            <a:r>
              <a:rPr lang="en-GB" sz="6500" spc="-253" dirty="0">
                <a:solidFill>
                  <a:srgbClr val="828282"/>
                </a:solidFill>
                <a:latin typeface="Arial"/>
                <a:cs typeface="Arial"/>
              </a:rPr>
              <a:t>[</a:t>
            </a:r>
            <a:r>
              <a:rPr lang="uk-UA" sz="6500" spc="-253" dirty="0">
                <a:solidFill>
                  <a:srgbClr val="828282"/>
                </a:solidFill>
                <a:latin typeface="Arial"/>
                <a:cs typeface="Arial"/>
              </a:rPr>
              <a:t>минуле</a:t>
            </a:r>
            <a:r>
              <a:rPr lang="en-GB" sz="6500" spc="-253" dirty="0">
                <a:solidFill>
                  <a:srgbClr val="828282"/>
                </a:solidFill>
                <a:latin typeface="Arial"/>
                <a:cs typeface="Arial"/>
              </a:rPr>
              <a:t>]</a:t>
            </a:r>
            <a:endParaRPr sz="6500" dirty="0">
              <a:latin typeface="Arial"/>
              <a:cs typeface="Arial"/>
            </a:endParaRPr>
          </a:p>
        </p:txBody>
      </p:sp>
      <p:pic>
        <p:nvPicPr>
          <p:cNvPr id="5" name="Picture 4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445B35FA-55E4-B504-1155-A259FA818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5956505"/>
            <a:ext cx="5725324" cy="926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7A8E1-C2AD-E16A-6000-07371D8E1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550" y="5867147"/>
            <a:ext cx="6365874" cy="962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3A2A64-5BC6-9B82-1C99-1E70B43D3BCE}"/>
              </a:ext>
            </a:extLst>
          </p:cNvPr>
          <p:cNvSpPr txBox="1"/>
          <p:nvPr/>
        </p:nvSpPr>
        <p:spPr>
          <a:xfrm>
            <a:off x="768350" y="2070100"/>
            <a:ext cx="10668000" cy="3723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8920" lvl="0" indent="0" algn="l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2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■           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Розроблена в рамках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проєкту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DIABOLO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що фінансується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програмою ЄС з досліджень та 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    </a:t>
            </a:r>
          </a:p>
          <a:p>
            <a:pPr marL="357188" marR="28920" lvl="0" indent="-344488" algn="l" defTabSz="914400" rtl="0" eaLnBrk="1" fontAlgn="auto" latinLnBrk="0" hangingPunct="1">
              <a:lnSpc>
                <a:spcPts val="1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інновацій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H2020</a:t>
            </a:r>
            <a:r>
              <a:rPr kumimoji="0" lang="en-GB" sz="1800" b="0" i="0" u="none" strike="noStrike" kern="1200" cap="none" spc="41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0363" marR="28920" lvl="0" indent="-360363" algn="l" defTabSz="914400" rtl="0" eaLnBrk="1" fontAlgn="auto" latinLnBrk="0" hangingPunct="1">
              <a:lnSpc>
                <a:spcPct val="95825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2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■</a:t>
            </a:r>
            <a:r>
              <a:rPr kumimoji="0" lang="en-GB" sz="1400" b="0" i="0" u="none" strike="noStrike" kern="1200" cap="none" spc="-1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</a:t>
            </a:r>
            <a:r>
              <a:rPr kumimoji="0" lang="en-GB" sz="1400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uk-UA" sz="1800" b="1" i="0" u="none" strike="noStrike" kern="1200" cap="none" spc="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Зусилля </a:t>
            </a:r>
            <a:r>
              <a:rPr kumimoji="0" lang="en-GB" sz="1800" b="1" i="0" u="none" strike="noStrike" kern="1200" cap="none" spc="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ENFIN </a:t>
            </a:r>
            <a:r>
              <a:rPr kumimoji="0" lang="uk-UA" sz="1800" b="1" i="0" u="none" strike="noStrike" kern="1200" cap="none" spc="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 спільному наданні гармонізованої лісової інформації по всій      Європі</a:t>
            </a:r>
            <a:r>
              <a:rPr kumimoji="0" lang="uk-UA" sz="1800" b="1" i="0" u="none" strike="noStrike" kern="1200" cap="none" spc="-203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4076" marR="247480" lvl="0" indent="-341376" algn="l" defTabSz="914400" rtl="0" eaLnBrk="1" fontAlgn="auto" latinLnBrk="0" hangingPunct="1">
              <a:lnSpc>
                <a:spcPts val="2121"/>
              </a:lnSpc>
              <a:spcBef>
                <a:spcPts val="1386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uk-UA" sz="1400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■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uk-UA" sz="1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Подальший розвиток вже діючої системи (</a:t>
            </a:r>
            <a:r>
              <a:rPr kumimoji="0" lang="en-GB" sz="1800" b="1" i="0" u="none" strike="noStrike" kern="1200" cap="none" spc="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eForest</a:t>
            </a:r>
            <a:r>
              <a:rPr kumimoji="0" lang="en-GB" sz="1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), </a:t>
            </a:r>
            <a:r>
              <a:rPr kumimoji="0" lang="uk-UA" sz="1800" b="0" i="0" u="none" strike="noStrike" kern="1200" cap="none" spc="9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яка наразі надає оцінки на основі даних лише наземних ділянок НІЛ (2013)</a:t>
            </a:r>
            <a:r>
              <a:rPr kumimoji="0" lang="uk-UA" sz="1800" b="0" i="0" u="none" strike="noStrike" kern="1200" cap="none" spc="26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7980" marR="426959" lvl="0" indent="-335280" algn="l" defTabSz="914400" rtl="0" eaLnBrk="1" fontAlgn="auto" latinLnBrk="0" hangingPunct="1">
              <a:lnSpc>
                <a:spcPts val="2121"/>
              </a:lnSpc>
              <a:spcBef>
                <a:spcPts val="1415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uk-UA" sz="1400" b="0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■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ru-RU" sz="1800" b="1" i="0" u="none" strike="noStrike" kern="1200" cap="none" spc="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Інтеграція допоміжних матеріалів, наприклад, карт дистанційного зондування для </a:t>
            </a:r>
            <a:r>
              <a:rPr kumimoji="0" lang="ru-RU" sz="1800" i="0" u="none" strike="noStrike" kern="1200" cap="none" spc="11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підвищення точності та доступності статистично обґрунтованих оцінок (2018 р.)</a:t>
            </a:r>
            <a:r>
              <a:rPr kumimoji="0" lang="en-GB" sz="1800" b="0" i="0" u="none" strike="noStrike" kern="1200" cap="none" spc="5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4932" marR="0" lvl="0" indent="-332231" algn="l" defTabSz="914400" rtl="0" eaLnBrk="1" fontAlgn="auto" latinLnBrk="0" hangingPunct="1">
              <a:lnSpc>
                <a:spcPts val="2211"/>
              </a:lnSpc>
              <a:spcBef>
                <a:spcPts val="1306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■	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/>
              </a:rPr>
              <a:t>Демонстраційне дослідження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F, GER, CH, CZ,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понад 500 тис. ділянок Н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Л) щодо однофазної та модельної оцінки надземної біомаси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ABG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 використанням даних ділянок Н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та продуктів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COPERNICUS / FTV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та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TCD 2012 (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Ланганке, 2017 р.)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180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red dotted pattern&#10;&#10;Description automatically generated with medium confidence">
            <a:extLst>
              <a:ext uri="{FF2B5EF4-FFF2-40B4-BE49-F238E27FC236}">
                <a16:creationId xmlns:a16="http://schemas.microsoft.com/office/drawing/2014/main" id="{70CA7877-0BE1-D71C-BDCC-C5814DB91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7521"/>
            <a:ext cx="7706801" cy="4525006"/>
          </a:xfrm>
          <a:prstGeom prst="rect">
            <a:avLst/>
          </a:prstGeom>
        </p:spPr>
      </p:pic>
      <p:pic>
        <p:nvPicPr>
          <p:cNvPr id="5" name="Picture 4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9E500DAB-7A28-6099-DCD0-78BD5F2A2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4737100"/>
            <a:ext cx="1629002" cy="1581371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4D0C663E-8C6B-000D-61B3-EE232C4F693F}"/>
              </a:ext>
            </a:extLst>
          </p:cNvPr>
          <p:cNvSpPr txBox="1"/>
          <p:nvPr/>
        </p:nvSpPr>
        <p:spPr>
          <a:xfrm>
            <a:off x="1987550" y="4768295"/>
            <a:ext cx="8458200" cy="349805"/>
          </a:xfrm>
          <a:prstGeom prst="rect">
            <a:avLst/>
          </a:prstGeom>
        </p:spPr>
        <p:txBody>
          <a:bodyPr wrap="square" lIns="0" tIns="17526" rIns="0" bIns="0" rtlCol="0">
            <a:noAutofit/>
          </a:bodyPr>
          <a:lstStyle/>
          <a:p>
            <a:pPr marL="12700">
              <a:lnSpc>
                <a:spcPts val="2760"/>
              </a:lnSpc>
            </a:pPr>
            <a:r>
              <a:rPr sz="2600" i="1" dirty="0">
                <a:solidFill>
                  <a:srgbClr val="28212B"/>
                </a:solidFill>
                <a:latin typeface="Arial"/>
                <a:cs typeface="Arial"/>
              </a:rPr>
              <a:t>D</a:t>
            </a:r>
            <a:r>
              <a:rPr lang="en-GB" sz="2600" i="1" dirty="0">
                <a:solidFill>
                  <a:srgbClr val="28212B"/>
                </a:solidFill>
                <a:latin typeface="Arial"/>
                <a:cs typeface="Arial"/>
              </a:rPr>
              <a:t> </a:t>
            </a:r>
            <a:r>
              <a:rPr lang="uk-UA" sz="2000" dirty="0">
                <a:solidFill>
                  <a:srgbClr val="28212B"/>
                </a:solidFill>
                <a:latin typeface="Arial"/>
                <a:cs typeface="Arial"/>
              </a:rPr>
              <a:t>область інтересу (комірка оцінювання)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6AFF89C9-0076-9AFE-BC56-260E0C306481}"/>
              </a:ext>
            </a:extLst>
          </p:cNvPr>
          <p:cNvSpPr txBox="1"/>
          <p:nvPr/>
        </p:nvSpPr>
        <p:spPr>
          <a:xfrm>
            <a:off x="1987550" y="5349985"/>
            <a:ext cx="4953000" cy="301515"/>
          </a:xfrm>
          <a:prstGeom prst="rect">
            <a:avLst/>
          </a:prstGeom>
        </p:spPr>
        <p:txBody>
          <a:bodyPr wrap="square" lIns="0" tIns="17494" rIns="0" bIns="0" rtlCol="0">
            <a:noAutofit/>
          </a:bodyPr>
          <a:lstStyle/>
          <a:p>
            <a:pPr marL="12700">
              <a:lnSpc>
                <a:spcPts val="2755"/>
              </a:lnSpc>
            </a:pPr>
            <a:r>
              <a:rPr sz="2600" i="1" spc="26" dirty="0">
                <a:solidFill>
                  <a:srgbClr val="28212B"/>
                </a:solidFill>
                <a:latin typeface="Times New Roman"/>
                <a:cs typeface="Times New Roman"/>
              </a:rPr>
              <a:t>S</a:t>
            </a:r>
            <a:r>
              <a:rPr lang="en-GB" sz="2600" i="1" spc="26" dirty="0">
                <a:solidFill>
                  <a:srgbClr val="2D2D48"/>
                </a:solidFill>
                <a:latin typeface="Times New Roman"/>
                <a:cs typeface="Times New Roman"/>
              </a:rPr>
              <a:t>j </a:t>
            </a:r>
            <a:r>
              <a:rPr lang="uk-UA" sz="2000" spc="26" dirty="0">
                <a:solidFill>
                  <a:srgbClr val="2D2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страти вибірки НІЛ</a:t>
            </a:r>
            <a:r>
              <a:rPr sz="2000" spc="26" dirty="0">
                <a:solidFill>
                  <a:srgbClr val="2D2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14297-0538-EAD2-5953-CA2ABDDB01CE}"/>
              </a:ext>
            </a:extLst>
          </p:cNvPr>
          <p:cNvSpPr txBox="1"/>
          <p:nvPr/>
        </p:nvSpPr>
        <p:spPr>
          <a:xfrm rot="10800000" flipV="1">
            <a:off x="1863952" y="5656752"/>
            <a:ext cx="80772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28212B"/>
                </a:solidFill>
                <a:latin typeface="Arial"/>
                <a:cs typeface="Arial"/>
              </a:rPr>
              <a:t>D</a:t>
            </a:r>
            <a:r>
              <a:rPr lang="en-GB" sz="1800" i="1" spc="26" dirty="0">
                <a:solidFill>
                  <a:srgbClr val="2D2D48"/>
                </a:solidFill>
                <a:latin typeface="Times New Roman"/>
                <a:cs typeface="Times New Roman"/>
              </a:rPr>
              <a:t>+ </a:t>
            </a:r>
            <a:r>
              <a:rPr lang="en-GB" sz="1800" spc="26" dirty="0">
                <a:solidFill>
                  <a:srgbClr val="2D2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1800" spc="26" dirty="0">
                <a:solidFill>
                  <a:srgbClr val="2D2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бласть для </a:t>
            </a:r>
            <a:r>
              <a:rPr lang="ru-RU" sz="1800" spc="26" dirty="0" err="1">
                <a:solidFill>
                  <a:srgbClr val="2D2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збільшення</a:t>
            </a:r>
            <a:r>
              <a:rPr lang="ru-RU" sz="1800" spc="26" dirty="0">
                <a:solidFill>
                  <a:srgbClr val="2D2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26" dirty="0" err="1">
                <a:solidFill>
                  <a:srgbClr val="2D2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достовірності</a:t>
            </a:r>
            <a:r>
              <a:rPr lang="ru-RU" sz="1800" spc="26" dirty="0">
                <a:solidFill>
                  <a:srgbClr val="2D2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26" dirty="0" err="1">
                <a:solidFill>
                  <a:srgbClr val="2D2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результатів</a:t>
            </a:r>
            <a:r>
              <a:rPr lang="ru-RU" sz="1800" spc="26" dirty="0">
                <a:solidFill>
                  <a:srgbClr val="2D2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(область параметризації моделі)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3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GB"/>
          </a:p>
        </p:txBody>
      </p:sp>
      <p:sp>
        <p:nvSpPr>
          <p:cNvPr id="21" name="object 21"/>
          <p:cNvSpPr txBox="1"/>
          <p:nvPr/>
        </p:nvSpPr>
        <p:spPr>
          <a:xfrm>
            <a:off x="6348476" y="318746"/>
            <a:ext cx="62259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dirty="0">
                <a:solidFill>
                  <a:srgbClr val="44464B"/>
                </a:solidFill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12744" y="419210"/>
            <a:ext cx="3987625" cy="409955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21844" marR="24764">
              <a:lnSpc>
                <a:spcPts val="1430"/>
              </a:lnSpc>
            </a:pPr>
            <a:r>
              <a:rPr lang="uk-UA" sz="1600" b="1" spc="28" dirty="0">
                <a:solidFill>
                  <a:srgbClr val="050505"/>
                </a:solidFill>
                <a:latin typeface="Arial"/>
                <a:cs typeface="Arial"/>
              </a:rPr>
              <a:t>Показове дослідження </a:t>
            </a:r>
            <a:r>
              <a:rPr lang="en-GB" sz="1600" b="1" spc="28" dirty="0" err="1">
                <a:solidFill>
                  <a:srgbClr val="050505"/>
                </a:solidFill>
                <a:latin typeface="Arial"/>
                <a:cs typeface="Arial"/>
              </a:rPr>
              <a:t>nFIESTA</a:t>
            </a:r>
            <a:endParaRPr lang="en-GB" sz="1600" b="1" spc="28" dirty="0">
              <a:solidFill>
                <a:srgbClr val="050505"/>
              </a:solidFill>
              <a:latin typeface="Arial"/>
              <a:cs typeface="Arial"/>
            </a:endParaRPr>
          </a:p>
          <a:p>
            <a:pPr marL="21844" marR="24764">
              <a:lnSpc>
                <a:spcPts val="1430"/>
              </a:lnSpc>
            </a:pPr>
            <a:endParaRPr lang="en-GB" sz="1600" b="1" spc="28" dirty="0">
              <a:solidFill>
                <a:srgbClr val="050505"/>
              </a:solidFill>
              <a:latin typeface="Arial"/>
              <a:cs typeface="Arial"/>
            </a:endParaRPr>
          </a:p>
          <a:p>
            <a:pPr marL="21844" marR="24764">
              <a:lnSpc>
                <a:spcPts val="1430"/>
              </a:lnSpc>
            </a:pPr>
            <a:r>
              <a:rPr lang="en-GB" sz="1600" b="1" spc="28" dirty="0">
                <a:solidFill>
                  <a:srgbClr val="050505"/>
                </a:solidFill>
                <a:latin typeface="Arial"/>
                <a:cs typeface="Arial"/>
              </a:rPr>
              <a:t>2019 IGN </a:t>
            </a:r>
            <a:r>
              <a:rPr lang="en-GB" sz="1600" b="1" spc="28" dirty="0" err="1">
                <a:solidFill>
                  <a:srgbClr val="050505"/>
                </a:solidFill>
                <a:latin typeface="Arial"/>
                <a:cs typeface="Arial"/>
              </a:rPr>
              <a:t>Thünen</a:t>
            </a:r>
            <a:r>
              <a:rPr lang="en-GB" sz="1600" b="1" spc="28" dirty="0">
                <a:solidFill>
                  <a:srgbClr val="050505"/>
                </a:solidFill>
                <a:latin typeface="Arial"/>
                <a:cs typeface="Arial"/>
              </a:rPr>
              <a:t> UHUL WSL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05035" y="2689444"/>
            <a:ext cx="124078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12" dirty="0">
                <a:solidFill>
                  <a:srgbClr val="44464B"/>
                </a:solidFill>
                <a:latin typeface="Times New Roman"/>
                <a:cs typeface="Times New Roman"/>
              </a:rPr>
              <a:t>82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00475" y="4481668"/>
            <a:ext cx="2466911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dirty="0">
                <a:solidFill>
                  <a:srgbClr val="1C1D2A"/>
                </a:solidFill>
                <a:latin typeface="Times New Roman"/>
                <a:cs typeface="Times New Roman"/>
              </a:rPr>
              <a:t>1</a:t>
            </a:r>
            <a:r>
              <a:rPr sz="700" dirty="0">
                <a:solidFill>
                  <a:srgbClr val="2D2F41"/>
                </a:solidFill>
                <a:latin typeface="Times New Roman"/>
                <a:cs typeface="Times New Roman"/>
              </a:rPr>
              <a:t>0  2 </a:t>
            </a:r>
            <a:r>
              <a:rPr sz="700" dirty="0">
                <a:solidFill>
                  <a:srgbClr val="1C1D2A"/>
                </a:solidFill>
                <a:latin typeface="Times New Roman"/>
                <a:cs typeface="Times New Roman"/>
              </a:rPr>
              <a:t>12</a:t>
            </a:r>
            <a:r>
              <a:rPr sz="700" dirty="0">
                <a:solidFill>
                  <a:srgbClr val="2D2F41"/>
                </a:solidFill>
                <a:latin typeface="Times New Roman"/>
                <a:cs typeface="Times New Roman"/>
              </a:rPr>
              <a:t>44 </a:t>
            </a:r>
            <a:r>
              <a:rPr sz="700" dirty="0">
                <a:solidFill>
                  <a:srgbClr val="1C1D2A"/>
                </a:solidFill>
                <a:latin typeface="Times New Roman"/>
                <a:cs typeface="Times New Roman"/>
              </a:rPr>
              <a:t>1065 </a:t>
            </a:r>
            <a:r>
              <a:rPr sz="700" dirty="0">
                <a:solidFill>
                  <a:srgbClr val="2D2F41"/>
                </a:solidFill>
                <a:latin typeface="Times New Roman"/>
                <a:cs typeface="Times New Roman"/>
              </a:rPr>
              <a:t>10</a:t>
            </a:r>
            <a:r>
              <a:rPr sz="700" dirty="0">
                <a:solidFill>
                  <a:srgbClr val="1C1D2A"/>
                </a:solidFill>
                <a:latin typeface="Times New Roman"/>
                <a:cs typeface="Times New Roman"/>
              </a:rPr>
              <a:t>9</a:t>
            </a:r>
            <a:r>
              <a:rPr sz="700" dirty="0">
                <a:solidFill>
                  <a:srgbClr val="2D2F41"/>
                </a:solidFill>
                <a:latin typeface="Times New Roman"/>
                <a:cs typeface="Times New Roman"/>
              </a:rPr>
              <a:t>4</a:t>
            </a:r>
            <a:r>
              <a:rPr sz="700" dirty="0">
                <a:solidFill>
                  <a:srgbClr val="959599"/>
                </a:solidFill>
                <a:latin typeface="Times New Roman"/>
                <a:cs typeface="Times New Roman"/>
              </a:rPr>
              <a:t>1</a:t>
            </a:r>
            <a:r>
              <a:rPr sz="700" dirty="0">
                <a:solidFill>
                  <a:srgbClr val="2D2F41"/>
                </a:solidFill>
                <a:latin typeface="Times New Roman"/>
                <a:cs typeface="Times New Roman"/>
              </a:rPr>
              <a:t>83</a:t>
            </a:r>
            <a:r>
              <a:rPr sz="700" dirty="0">
                <a:solidFill>
                  <a:srgbClr val="44464B"/>
                </a:solidFill>
                <a:latin typeface="Times New Roman"/>
                <a:cs typeface="Times New Roman"/>
              </a:rPr>
              <a:t>3</a:t>
            </a:r>
            <a:r>
              <a:rPr sz="700" dirty="0">
                <a:solidFill>
                  <a:srgbClr val="959599"/>
                </a:solidFill>
                <a:latin typeface="Times New Roman"/>
                <a:cs typeface="Times New Roman"/>
              </a:rPr>
              <a:t>1</a:t>
            </a:r>
            <a:r>
              <a:rPr sz="700" dirty="0">
                <a:solidFill>
                  <a:srgbClr val="2D2F41"/>
                </a:solidFill>
                <a:latin typeface="Times New Roman"/>
                <a:cs typeface="Times New Roman"/>
              </a:rPr>
              <a:t>81</a:t>
            </a:r>
            <a:r>
              <a:rPr sz="700" dirty="0">
                <a:solidFill>
                  <a:srgbClr val="44464B"/>
                </a:solidFill>
                <a:latin typeface="Times New Roman"/>
                <a:cs typeface="Times New Roman"/>
              </a:rPr>
              <a:t>8</a:t>
            </a:r>
            <a:r>
              <a:rPr sz="700" dirty="0">
                <a:solidFill>
                  <a:srgbClr val="959599"/>
                </a:solidFill>
                <a:latin typeface="Times New Roman"/>
                <a:cs typeface="Times New Roman"/>
              </a:rPr>
              <a:t>1</a:t>
            </a:r>
            <a:r>
              <a:rPr sz="700" dirty="0">
                <a:solidFill>
                  <a:srgbClr val="2D2F41"/>
                </a:solidFill>
                <a:latin typeface="Times New Roman"/>
                <a:cs typeface="Times New Roman"/>
              </a:rPr>
              <a:t>1090 </a:t>
            </a:r>
            <a:r>
              <a:rPr sz="700" dirty="0">
                <a:solidFill>
                  <a:srgbClr val="1C1D2A"/>
                </a:solidFill>
                <a:latin typeface="Times New Roman"/>
                <a:cs typeface="Times New Roman"/>
              </a:rPr>
              <a:t>10</a:t>
            </a:r>
            <a:r>
              <a:rPr sz="700" dirty="0">
                <a:solidFill>
                  <a:srgbClr val="2D2F41"/>
                </a:solidFill>
                <a:latin typeface="Times New Roman"/>
                <a:cs typeface="Times New Roman"/>
              </a:rPr>
              <a:t>06 </a:t>
            </a:r>
            <a:r>
              <a:rPr sz="700" dirty="0">
                <a:solidFill>
                  <a:srgbClr val="1C1D2A"/>
                </a:solidFill>
                <a:latin typeface="Times New Roman"/>
                <a:cs typeface="Times New Roman"/>
              </a:rPr>
              <a:t>1</a:t>
            </a:r>
            <a:r>
              <a:rPr sz="700" dirty="0">
                <a:solidFill>
                  <a:srgbClr val="2D2F41"/>
                </a:solidFill>
                <a:latin typeface="Times New Roman"/>
                <a:cs typeface="Times New Roman"/>
              </a:rPr>
              <a:t>0711</a:t>
            </a:r>
            <a:r>
              <a:rPr sz="700" dirty="0">
                <a:solidFill>
                  <a:srgbClr val="1C1D2A"/>
                </a:solidFill>
                <a:latin typeface="Times New Roman"/>
                <a:cs typeface="Times New Roman"/>
              </a:rPr>
              <a:t>569 1</a:t>
            </a:r>
            <a:r>
              <a:rPr sz="700" dirty="0">
                <a:solidFill>
                  <a:srgbClr val="2D2F41"/>
                </a:solidFill>
                <a:latin typeface="Times New Roman"/>
                <a:cs typeface="Times New Roman"/>
              </a:rPr>
              <a:t>44</a:t>
            </a:r>
            <a:r>
              <a:rPr sz="700" dirty="0">
                <a:solidFill>
                  <a:srgbClr val="1C1D2A"/>
                </a:solidFill>
                <a:latin typeface="Times New Roman"/>
                <a:cs typeface="Times New Roman"/>
              </a:rPr>
              <a:t>3 </a:t>
            </a:r>
            <a:r>
              <a:rPr sz="700" dirty="0">
                <a:solidFill>
                  <a:srgbClr val="2D2F41"/>
                </a:solidFill>
                <a:latin typeface="Times New Roman"/>
                <a:cs typeface="Times New Roman"/>
              </a:rPr>
              <a:t>1070  </a:t>
            </a:r>
            <a:r>
              <a:rPr sz="700" dirty="0">
                <a:solidFill>
                  <a:srgbClr val="1C1D2A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27907" y="4676740"/>
            <a:ext cx="1553019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41" dirty="0">
                <a:solidFill>
                  <a:srgbClr val="2D2F41"/>
                </a:solidFill>
                <a:latin typeface="Times New Roman"/>
                <a:cs typeface="Times New Roman"/>
              </a:rPr>
              <a:t>9</a:t>
            </a:r>
            <a:r>
              <a:rPr sz="700" spc="-41" dirty="0">
                <a:solidFill>
                  <a:srgbClr val="1C1D2A"/>
                </a:solidFill>
                <a:latin typeface="Times New Roman"/>
                <a:cs typeface="Times New Roman"/>
              </a:rPr>
              <a:t>5</a:t>
            </a:r>
            <a:r>
              <a:rPr sz="700" spc="-17" dirty="0">
                <a:solidFill>
                  <a:srgbClr val="2D2F41"/>
                </a:solidFill>
                <a:latin typeface="Times New Roman"/>
                <a:cs typeface="Times New Roman"/>
              </a:rPr>
              <a:t>1</a:t>
            </a:r>
            <a:r>
              <a:rPr sz="700" spc="-8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spc="77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b="1" spc="-17" dirty="0">
                <a:solidFill>
                  <a:srgbClr val="2D2F41"/>
                </a:solidFill>
                <a:latin typeface="Times New Roman"/>
                <a:cs typeface="Times New Roman"/>
              </a:rPr>
              <a:t>1</a:t>
            </a:r>
            <a:r>
              <a:rPr sz="700" b="1" spc="-22" dirty="0">
                <a:solidFill>
                  <a:srgbClr val="2D2F41"/>
                </a:solidFill>
                <a:latin typeface="Times New Roman"/>
                <a:cs typeface="Times New Roman"/>
              </a:rPr>
              <a:t>8</a:t>
            </a:r>
            <a:r>
              <a:rPr sz="700" b="1" spc="-17" dirty="0">
                <a:solidFill>
                  <a:srgbClr val="2D2F41"/>
                </a:solidFill>
                <a:latin typeface="Times New Roman"/>
                <a:cs typeface="Times New Roman"/>
              </a:rPr>
              <a:t>16</a:t>
            </a:r>
            <a:r>
              <a:rPr sz="700" b="1" spc="113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spc="-109" dirty="0">
                <a:solidFill>
                  <a:srgbClr val="2D2F41"/>
                </a:solidFill>
                <a:latin typeface="Times New Roman"/>
                <a:cs typeface="Times New Roman"/>
              </a:rPr>
              <a:t>1</a:t>
            </a:r>
            <a:r>
              <a:rPr sz="700" spc="-61" dirty="0">
                <a:solidFill>
                  <a:srgbClr val="1C1D2A"/>
                </a:solidFill>
                <a:latin typeface="Times New Roman"/>
                <a:cs typeface="Times New Roman"/>
              </a:rPr>
              <a:t>1</a:t>
            </a:r>
            <a:r>
              <a:rPr sz="700" spc="9" dirty="0">
                <a:solidFill>
                  <a:srgbClr val="2D2F41"/>
                </a:solidFill>
                <a:latin typeface="Times New Roman"/>
                <a:cs typeface="Times New Roman"/>
              </a:rPr>
              <a:t>39</a:t>
            </a:r>
            <a:r>
              <a:rPr sz="700" spc="0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spc="54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2D2F41"/>
                </a:solidFill>
                <a:latin typeface="Times New Roman"/>
                <a:cs typeface="Times New Roman"/>
              </a:rPr>
              <a:t>9</a:t>
            </a:r>
            <a:r>
              <a:rPr sz="700" spc="-29" dirty="0">
                <a:solidFill>
                  <a:srgbClr val="2D2F41"/>
                </a:solidFill>
                <a:latin typeface="Times New Roman"/>
                <a:cs typeface="Times New Roman"/>
              </a:rPr>
              <a:t>8</a:t>
            </a:r>
            <a:r>
              <a:rPr sz="700" spc="0" dirty="0">
                <a:solidFill>
                  <a:srgbClr val="2D2F41"/>
                </a:solidFill>
                <a:latin typeface="Times New Roman"/>
                <a:cs typeface="Times New Roman"/>
              </a:rPr>
              <a:t>3  </a:t>
            </a:r>
            <a:r>
              <a:rPr sz="700" spc="14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2D2F41"/>
                </a:solidFill>
                <a:latin typeface="Times New Roman"/>
                <a:cs typeface="Times New Roman"/>
              </a:rPr>
              <a:t>89</a:t>
            </a:r>
            <a:r>
              <a:rPr sz="700" spc="0" dirty="0">
                <a:solidFill>
                  <a:srgbClr val="2D2F41"/>
                </a:solidFill>
                <a:latin typeface="Times New Roman"/>
                <a:cs typeface="Times New Roman"/>
              </a:rPr>
              <a:t>0  </a:t>
            </a:r>
            <a:r>
              <a:rPr sz="700" spc="104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2D2F41"/>
                </a:solidFill>
                <a:latin typeface="Times New Roman"/>
                <a:cs typeface="Times New Roman"/>
              </a:rPr>
              <a:t>93</a:t>
            </a:r>
            <a:r>
              <a:rPr sz="700" spc="0" dirty="0">
                <a:solidFill>
                  <a:srgbClr val="2D2F41"/>
                </a:solidFill>
                <a:latin typeface="Times New Roman"/>
                <a:cs typeface="Times New Roman"/>
              </a:rPr>
              <a:t>1 </a:t>
            </a:r>
            <a:r>
              <a:rPr sz="700" spc="163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2D2F41"/>
                </a:solidFill>
                <a:latin typeface="Times New Roman"/>
                <a:cs typeface="Times New Roman"/>
              </a:rPr>
              <a:t>9</a:t>
            </a:r>
            <a:r>
              <a:rPr sz="700" spc="-29" dirty="0">
                <a:solidFill>
                  <a:srgbClr val="2D2F41"/>
                </a:solidFill>
                <a:latin typeface="Times New Roman"/>
                <a:cs typeface="Times New Roman"/>
              </a:rPr>
              <a:t>4</a:t>
            </a:r>
            <a:r>
              <a:rPr sz="700" spc="0" dirty="0">
                <a:solidFill>
                  <a:srgbClr val="2D2F41"/>
                </a:solidFill>
                <a:latin typeface="Times New Roman"/>
                <a:cs typeface="Times New Roman"/>
              </a:rPr>
              <a:t>5  </a:t>
            </a:r>
            <a:r>
              <a:rPr sz="700" spc="88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spc="9" dirty="0">
                <a:solidFill>
                  <a:srgbClr val="2D2F41"/>
                </a:solidFill>
                <a:latin typeface="Times New Roman"/>
                <a:cs typeface="Times New Roman"/>
              </a:rPr>
              <a:t>89</a:t>
            </a:r>
            <a:r>
              <a:rPr sz="700" spc="-66" dirty="0">
                <a:solidFill>
                  <a:srgbClr val="2D2F41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95235" y="4716905"/>
            <a:ext cx="2209800" cy="272255"/>
          </a:xfrm>
          <a:prstGeom prst="rect">
            <a:avLst/>
          </a:prstGeom>
        </p:spPr>
        <p:txBody>
          <a:bodyPr wrap="square" lIns="0" tIns="10350" rIns="0" bIns="0" rtlCol="0">
            <a:noAutofit/>
          </a:bodyPr>
          <a:lstStyle/>
          <a:p>
            <a:pPr marL="18796">
              <a:lnSpc>
                <a:spcPts val="1630"/>
              </a:lnSpc>
            </a:pPr>
            <a:r>
              <a:rPr sz="1300" spc="16" dirty="0">
                <a:solidFill>
                  <a:srgbClr val="050505"/>
                </a:solidFill>
                <a:latin typeface="Arial"/>
                <a:cs typeface="Arial"/>
              </a:rPr>
              <a:t># </a:t>
            </a:r>
            <a:r>
              <a:rPr lang="uk-UA" sz="1500" b="1" spc="-13" dirty="0">
                <a:solidFill>
                  <a:srgbClr val="050505"/>
                </a:solidFill>
                <a:latin typeface="Times New Roman"/>
                <a:cs typeface="Times New Roman"/>
              </a:rPr>
              <a:t>наземних ділянок НІЛ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80891" y="4874860"/>
            <a:ext cx="907478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b="1" spc="-4" dirty="0">
                <a:solidFill>
                  <a:srgbClr val="2D2F41"/>
                </a:solidFill>
                <a:latin typeface="Times New Roman"/>
                <a:cs typeface="Times New Roman"/>
              </a:rPr>
              <a:t>4</a:t>
            </a:r>
            <a:r>
              <a:rPr sz="700" b="1" spc="0" dirty="0">
                <a:solidFill>
                  <a:srgbClr val="2D2F41"/>
                </a:solidFill>
                <a:latin typeface="Times New Roman"/>
                <a:cs typeface="Times New Roman"/>
              </a:rPr>
              <a:t>5</a:t>
            </a:r>
            <a:r>
              <a:rPr sz="700" b="1" spc="112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b="1" spc="-50" dirty="0">
                <a:solidFill>
                  <a:srgbClr val="2D2F41"/>
                </a:solidFill>
                <a:latin typeface="Times New Roman"/>
                <a:cs typeface="Times New Roman"/>
              </a:rPr>
              <a:t>22</a:t>
            </a:r>
            <a:r>
              <a:rPr sz="700" b="1" spc="-45" dirty="0">
                <a:solidFill>
                  <a:srgbClr val="2D2F41"/>
                </a:solidFill>
                <a:latin typeface="Times New Roman"/>
                <a:cs typeface="Times New Roman"/>
              </a:rPr>
              <a:t>11</a:t>
            </a:r>
            <a:r>
              <a:rPr sz="700" b="1" spc="-22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b="1" spc="90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2D2F41"/>
                </a:solidFill>
                <a:latin typeface="Times New Roman"/>
                <a:cs typeface="Times New Roman"/>
              </a:rPr>
              <a:t>9</a:t>
            </a:r>
            <a:r>
              <a:rPr sz="700" spc="-29" dirty="0">
                <a:solidFill>
                  <a:srgbClr val="2D2F41"/>
                </a:solidFill>
                <a:latin typeface="Times New Roman"/>
                <a:cs typeface="Times New Roman"/>
              </a:rPr>
              <a:t>4</a:t>
            </a:r>
            <a:r>
              <a:rPr sz="700" spc="0" dirty="0">
                <a:solidFill>
                  <a:srgbClr val="2D2F41"/>
                </a:solidFill>
                <a:latin typeface="Times New Roman"/>
                <a:cs typeface="Times New Roman"/>
              </a:rPr>
              <a:t>4  </a:t>
            </a:r>
            <a:r>
              <a:rPr sz="700" spc="87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2D2F41"/>
                </a:solidFill>
                <a:latin typeface="Times New Roman"/>
                <a:cs typeface="Times New Roman"/>
              </a:rPr>
              <a:t>87</a:t>
            </a:r>
            <a:r>
              <a:rPr sz="700" spc="0" dirty="0">
                <a:solidFill>
                  <a:srgbClr val="2D2F41"/>
                </a:solidFill>
                <a:latin typeface="Times New Roman"/>
                <a:cs typeface="Times New Roman"/>
              </a:rPr>
              <a:t>8  </a:t>
            </a:r>
            <a:r>
              <a:rPr sz="700" spc="36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spc="-14" dirty="0">
                <a:solidFill>
                  <a:srgbClr val="2D2F41"/>
                </a:solidFill>
                <a:latin typeface="Times New Roman"/>
                <a:cs typeface="Times New Roman"/>
              </a:rPr>
              <a:t>9</a:t>
            </a:r>
            <a:r>
              <a:rPr sz="700" spc="9" dirty="0">
                <a:solidFill>
                  <a:srgbClr val="2D2F41"/>
                </a:solidFill>
                <a:latin typeface="Times New Roman"/>
                <a:cs typeface="Times New Roman"/>
              </a:rPr>
              <a:t>53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6627" y="4874860"/>
            <a:ext cx="364871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25" dirty="0">
                <a:solidFill>
                  <a:srgbClr val="2D2F41"/>
                </a:solidFill>
                <a:latin typeface="Times New Roman"/>
                <a:cs typeface="Times New Roman"/>
              </a:rPr>
              <a:t>8</a:t>
            </a:r>
            <a:r>
              <a:rPr sz="700" spc="-25" dirty="0">
                <a:solidFill>
                  <a:srgbClr val="44464B"/>
                </a:solidFill>
                <a:latin typeface="Times New Roman"/>
                <a:cs typeface="Times New Roman"/>
              </a:rPr>
              <a:t>2</a:t>
            </a:r>
            <a:r>
              <a:rPr sz="700" spc="0" dirty="0">
                <a:solidFill>
                  <a:srgbClr val="44464B"/>
                </a:solidFill>
                <a:latin typeface="Times New Roman"/>
                <a:cs typeface="Times New Roman"/>
              </a:rPr>
              <a:t>7  </a:t>
            </a:r>
            <a:r>
              <a:rPr sz="700" spc="31" dirty="0">
                <a:solidFill>
                  <a:srgbClr val="44464B"/>
                </a:solidFill>
                <a:latin typeface="Times New Roman"/>
                <a:cs typeface="Times New Roman"/>
              </a:rPr>
              <a:t> </a:t>
            </a:r>
            <a:r>
              <a:rPr sz="700" spc="-39" dirty="0">
                <a:solidFill>
                  <a:srgbClr val="44464B"/>
                </a:solidFill>
                <a:latin typeface="Times New Roman"/>
                <a:cs typeface="Times New Roman"/>
              </a:rPr>
              <a:t>7</a:t>
            </a:r>
            <a:r>
              <a:rPr sz="700" spc="9" dirty="0">
                <a:solidFill>
                  <a:srgbClr val="44464B"/>
                </a:solidFill>
                <a:latin typeface="Times New Roman"/>
                <a:cs typeface="Times New Roman"/>
              </a:rPr>
              <a:t>3</a:t>
            </a:r>
            <a:r>
              <a:rPr sz="700" spc="-14" dirty="0">
                <a:solidFill>
                  <a:srgbClr val="44464B"/>
                </a:solidFill>
                <a:latin typeface="Times New Roman"/>
                <a:cs typeface="Times New Roman"/>
              </a:rPr>
              <a:t>7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9820" y="4874860"/>
            <a:ext cx="374142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25" dirty="0">
                <a:solidFill>
                  <a:srgbClr val="2D2F41"/>
                </a:solidFill>
                <a:latin typeface="Times New Roman"/>
                <a:cs typeface="Times New Roman"/>
              </a:rPr>
              <a:t>6</a:t>
            </a:r>
            <a:r>
              <a:rPr sz="700" spc="-29" dirty="0">
                <a:solidFill>
                  <a:srgbClr val="44464B"/>
                </a:solidFill>
                <a:latin typeface="Times New Roman"/>
                <a:cs typeface="Times New Roman"/>
              </a:rPr>
              <a:t>3</a:t>
            </a:r>
            <a:r>
              <a:rPr sz="700" spc="0" dirty="0">
                <a:solidFill>
                  <a:srgbClr val="2D2F41"/>
                </a:solidFill>
                <a:latin typeface="Times New Roman"/>
                <a:cs typeface="Times New Roman"/>
              </a:rPr>
              <a:t>5  </a:t>
            </a:r>
            <a:r>
              <a:rPr sz="700" spc="39" dirty="0">
                <a:solidFill>
                  <a:srgbClr val="2D2F41"/>
                </a:solidFill>
                <a:latin typeface="Times New Roman"/>
                <a:cs typeface="Times New Roman"/>
              </a:rPr>
              <a:t> </a:t>
            </a:r>
            <a:r>
              <a:rPr sz="700" spc="-14" dirty="0">
                <a:solidFill>
                  <a:srgbClr val="2D2F41"/>
                </a:solidFill>
                <a:latin typeface="Times New Roman"/>
                <a:cs typeface="Times New Roman"/>
              </a:rPr>
              <a:t>8</a:t>
            </a:r>
            <a:r>
              <a:rPr sz="700" spc="9" dirty="0">
                <a:solidFill>
                  <a:srgbClr val="2D2F41"/>
                </a:solidFill>
                <a:latin typeface="Times New Roman"/>
                <a:cs typeface="Times New Roman"/>
              </a:rPr>
              <a:t>5</a:t>
            </a:r>
            <a:r>
              <a:rPr sz="700" spc="34" dirty="0">
                <a:solidFill>
                  <a:srgbClr val="2D2F41"/>
                </a:solidFill>
                <a:latin typeface="Times New Roman"/>
                <a:cs typeface="Times New Roman"/>
              </a:rPr>
              <a:t>6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1811" y="5072980"/>
            <a:ext cx="1169669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0" dirty="0">
                <a:solidFill>
                  <a:srgbClr val="2D2F41"/>
                </a:solidFill>
                <a:latin typeface="Times New Roman"/>
                <a:cs typeface="Times New Roman"/>
              </a:rPr>
              <a:t>976  </a:t>
            </a:r>
            <a:r>
              <a:rPr sz="700" b="1" spc="0" dirty="0">
                <a:solidFill>
                  <a:srgbClr val="2D2F41"/>
                </a:solidFill>
                <a:latin typeface="Times New Roman"/>
                <a:cs typeface="Times New Roman"/>
              </a:rPr>
              <a:t>188</a:t>
            </a:r>
            <a:r>
              <a:rPr sz="700" b="1" spc="0" dirty="0">
                <a:solidFill>
                  <a:srgbClr val="1C1D2A"/>
                </a:solidFill>
                <a:latin typeface="Times New Roman"/>
                <a:cs typeface="Times New Roman"/>
              </a:rPr>
              <a:t>9 </a:t>
            </a:r>
            <a:r>
              <a:rPr sz="700" b="1" spc="0" dirty="0">
                <a:solidFill>
                  <a:srgbClr val="2D2F41"/>
                </a:solidFill>
                <a:latin typeface="Times New Roman"/>
                <a:cs typeface="Times New Roman"/>
              </a:rPr>
              <a:t>2</a:t>
            </a:r>
            <a:r>
              <a:rPr sz="700" b="1" spc="0" dirty="0">
                <a:solidFill>
                  <a:srgbClr val="1C1D2A"/>
                </a:solidFill>
                <a:latin typeface="Times New Roman"/>
                <a:cs typeface="Times New Roman"/>
              </a:rPr>
              <a:t>08</a:t>
            </a:r>
            <a:r>
              <a:rPr sz="700" b="1" spc="0" dirty="0">
                <a:solidFill>
                  <a:srgbClr val="2D2F41"/>
                </a:solidFill>
                <a:latin typeface="Times New Roman"/>
                <a:cs typeface="Times New Roman"/>
              </a:rPr>
              <a:t>1</a:t>
            </a:r>
            <a:r>
              <a:rPr sz="700" b="1" spc="0" dirty="0">
                <a:solidFill>
                  <a:srgbClr val="1C1D2A"/>
                </a:solidFill>
                <a:latin typeface="Times New Roman"/>
                <a:cs typeface="Times New Roman"/>
              </a:rPr>
              <a:t>1</a:t>
            </a:r>
            <a:r>
              <a:rPr sz="700" b="1" spc="0" dirty="0">
                <a:solidFill>
                  <a:srgbClr val="2D2F41"/>
                </a:solidFill>
                <a:latin typeface="Times New Roman"/>
                <a:cs typeface="Times New Roman"/>
              </a:rPr>
              <a:t>927  </a:t>
            </a:r>
            <a:r>
              <a:rPr sz="700" spc="0" dirty="0">
                <a:solidFill>
                  <a:srgbClr val="2D2F41"/>
                </a:solidFill>
                <a:latin typeface="Times New Roman"/>
                <a:cs typeface="Times New Roman"/>
              </a:rPr>
              <a:t>1006  998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6627" y="5072980"/>
            <a:ext cx="374650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24" dirty="0">
                <a:solidFill>
                  <a:srgbClr val="2D2F41"/>
                </a:solidFill>
                <a:latin typeface="Times New Roman"/>
                <a:cs typeface="Times New Roman"/>
              </a:rPr>
              <a:t>6</a:t>
            </a:r>
            <a:r>
              <a:rPr sz="700" spc="24" dirty="0">
                <a:solidFill>
                  <a:srgbClr val="1C1D2A"/>
                </a:solidFill>
                <a:latin typeface="Times New Roman"/>
                <a:cs typeface="Times New Roman"/>
              </a:rPr>
              <a:t>1</a:t>
            </a:r>
            <a:r>
              <a:rPr sz="700" spc="24" dirty="0">
                <a:solidFill>
                  <a:srgbClr val="2D2F41"/>
                </a:solidFill>
                <a:latin typeface="Times New Roman"/>
                <a:cs typeface="Times New Roman"/>
              </a:rPr>
              <a:t>6  4</a:t>
            </a:r>
            <a:r>
              <a:rPr sz="700" spc="24" dirty="0">
                <a:solidFill>
                  <a:srgbClr val="44464B"/>
                </a:solidFill>
                <a:latin typeface="Times New Roman"/>
                <a:cs typeface="Times New Roman"/>
              </a:rPr>
              <a:t>60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6771" y="5072980"/>
            <a:ext cx="371030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25" dirty="0">
                <a:solidFill>
                  <a:srgbClr val="2D2F41"/>
                </a:solidFill>
                <a:latin typeface="Times New Roman"/>
                <a:cs typeface="Times New Roman"/>
              </a:rPr>
              <a:t>6</a:t>
            </a:r>
            <a:r>
              <a:rPr sz="700" spc="-29" dirty="0">
                <a:solidFill>
                  <a:srgbClr val="44464B"/>
                </a:solidFill>
                <a:latin typeface="Times New Roman"/>
                <a:cs typeface="Times New Roman"/>
              </a:rPr>
              <a:t>9</a:t>
            </a:r>
            <a:r>
              <a:rPr sz="700" spc="0" dirty="0">
                <a:solidFill>
                  <a:srgbClr val="44464B"/>
                </a:solidFill>
                <a:latin typeface="Times New Roman"/>
                <a:cs typeface="Times New Roman"/>
              </a:rPr>
              <a:t>0  </a:t>
            </a:r>
            <a:r>
              <a:rPr sz="700" spc="88" dirty="0">
                <a:solidFill>
                  <a:srgbClr val="44464B"/>
                </a:solidFill>
                <a:latin typeface="Times New Roman"/>
                <a:cs typeface="Times New Roman"/>
              </a:rPr>
              <a:t> </a:t>
            </a:r>
            <a:r>
              <a:rPr sz="700" spc="-14" dirty="0">
                <a:solidFill>
                  <a:srgbClr val="44464B"/>
                </a:solidFill>
                <a:latin typeface="Times New Roman"/>
                <a:cs typeface="Times New Roman"/>
              </a:rPr>
              <a:t>8</a:t>
            </a:r>
            <a:r>
              <a:rPr sz="700" spc="-39" dirty="0">
                <a:solidFill>
                  <a:srgbClr val="2D2F41"/>
                </a:solidFill>
                <a:latin typeface="Times New Roman"/>
                <a:cs typeface="Times New Roman"/>
              </a:rPr>
              <a:t>1</a:t>
            </a:r>
            <a:r>
              <a:rPr sz="700" spc="9" dirty="0">
                <a:solidFill>
                  <a:srgbClr val="2D2F41"/>
                </a:solidFill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5235" y="5440535"/>
            <a:ext cx="278955" cy="555244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 marR="0">
              <a:lnSpc>
                <a:spcPts val="1225"/>
              </a:lnSpc>
            </a:pPr>
            <a:r>
              <a:rPr sz="1100" spc="1464" dirty="0">
                <a:solidFill>
                  <a:srgbClr val="BCC1F9"/>
                </a:solidFill>
                <a:latin typeface="Times New Roman"/>
                <a:cs typeface="Times New Roman"/>
              </a:rPr>
              <a:t>-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83"/>
              </a:spcBef>
            </a:pPr>
            <a:r>
              <a:rPr sz="1100" spc="1464" dirty="0">
                <a:solidFill>
                  <a:srgbClr val="9EA5F9"/>
                </a:solidFill>
                <a:latin typeface="Times New Roman"/>
                <a:cs typeface="Times New Roman"/>
              </a:rPr>
              <a:t>-</a:t>
            </a:r>
            <a:endParaRPr sz="1100">
              <a:latin typeface="Times New Roman"/>
              <a:cs typeface="Times New Roman"/>
            </a:endParaRPr>
          </a:p>
          <a:p>
            <a:pPr marL="12700" marR="3256">
              <a:lnSpc>
                <a:spcPct val="95825"/>
              </a:lnSpc>
              <a:spcBef>
                <a:spcPts val="295"/>
              </a:spcBef>
            </a:pPr>
            <a:r>
              <a:rPr sz="1100" spc="1438" dirty="0">
                <a:solidFill>
                  <a:srgbClr val="7E89F9"/>
                </a:solidFill>
                <a:latin typeface="Times New Roman"/>
                <a:cs typeface="Times New Roman"/>
              </a:rPr>
              <a:t>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8307" y="5670388"/>
            <a:ext cx="118109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spc="-37" dirty="0">
                <a:solidFill>
                  <a:srgbClr val="2D2F41"/>
                </a:solidFill>
                <a:latin typeface="Times New Roman"/>
                <a:cs typeface="Times New Roman"/>
              </a:rPr>
              <a:t>1</a:t>
            </a:r>
            <a:r>
              <a:rPr sz="700" spc="-37" dirty="0">
                <a:solidFill>
                  <a:srgbClr val="44464B"/>
                </a:solidFill>
                <a:latin typeface="Times New Roman"/>
                <a:cs typeface="Times New Roman"/>
              </a:rPr>
              <a:t>6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7867" y="6300071"/>
            <a:ext cx="266890" cy="16509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29" dirty="0">
                <a:solidFill>
                  <a:srgbClr val="1C1D2A"/>
                </a:solidFill>
                <a:latin typeface="Times New Roman"/>
                <a:cs typeface="Times New Roman"/>
              </a:rPr>
              <a:t>1</a:t>
            </a:r>
            <a:r>
              <a:rPr sz="1100" spc="29" dirty="0">
                <a:solidFill>
                  <a:srgbClr val="050505"/>
                </a:solidFill>
                <a:latin typeface="Times New Roman"/>
                <a:cs typeface="Times New Roman"/>
              </a:rPr>
              <a:t>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0307" y="6300071"/>
            <a:ext cx="589978" cy="16509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000" spc="0" dirty="0">
                <a:solidFill>
                  <a:srgbClr val="050505"/>
                </a:solidFill>
                <a:latin typeface="Arial"/>
                <a:cs typeface="Arial"/>
              </a:rPr>
              <a:t>0      </a:t>
            </a:r>
            <a:r>
              <a:rPr sz="1000" spc="48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050505"/>
                </a:solidFill>
                <a:latin typeface="Times New Roman"/>
                <a:cs typeface="Times New Roman"/>
              </a:rPr>
              <a:t>1</a:t>
            </a:r>
            <a:r>
              <a:rPr sz="1100" spc="121" dirty="0">
                <a:solidFill>
                  <a:srgbClr val="050505"/>
                </a:solidFill>
                <a:latin typeface="Times New Roman"/>
                <a:cs typeface="Times New Roman"/>
              </a:rPr>
              <a:t>0</a:t>
            </a:r>
            <a:r>
              <a:rPr sz="1100" spc="81" dirty="0">
                <a:solidFill>
                  <a:srgbClr val="050505"/>
                </a:solidFill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3539" y="6300071"/>
            <a:ext cx="279082" cy="16509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60" dirty="0">
                <a:solidFill>
                  <a:srgbClr val="050505"/>
                </a:solidFill>
                <a:latin typeface="Times New Roman"/>
                <a:cs typeface="Times New Roman"/>
              </a:rPr>
              <a:t>200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9779" y="6300071"/>
            <a:ext cx="282384" cy="16509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68" dirty="0">
                <a:solidFill>
                  <a:srgbClr val="050505"/>
                </a:solidFill>
                <a:latin typeface="Times New Roman"/>
                <a:cs typeface="Times New Roman"/>
              </a:rPr>
              <a:t>300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79923" y="6300071"/>
            <a:ext cx="513688" cy="165099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17" dirty="0">
                <a:solidFill>
                  <a:srgbClr val="1C1D2A"/>
                </a:solidFill>
                <a:latin typeface="Times New Roman"/>
                <a:cs typeface="Times New Roman"/>
              </a:rPr>
              <a:t>4</a:t>
            </a:r>
            <a:r>
              <a:rPr sz="1100" spc="17" dirty="0">
                <a:solidFill>
                  <a:srgbClr val="050505"/>
                </a:solidFill>
                <a:latin typeface="Times New Roman"/>
                <a:cs typeface="Times New Roman"/>
              </a:rPr>
              <a:t>00  </a:t>
            </a:r>
            <a:r>
              <a:rPr sz="1100" spc="17" dirty="0">
                <a:solidFill>
                  <a:srgbClr val="1C1D2A"/>
                </a:solidFill>
                <a:latin typeface="Times New Roman"/>
                <a:cs typeface="Times New Roman"/>
              </a:rPr>
              <a:t>km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3503B0D-C91D-5D18-0B41-DC3785354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0" y="4953423"/>
            <a:ext cx="1209675" cy="1057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3857</Words>
  <Application>Microsoft Office PowerPoint</Application>
  <PresentationFormat>Довільний</PresentationFormat>
  <Paragraphs>991</Paragraphs>
  <Slides>24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0" baseType="lpstr">
      <vt:lpstr>Aptos</vt:lpstr>
      <vt:lpstr>Arial</vt:lpstr>
      <vt:lpstr>Courier New</vt:lpstr>
      <vt:lpstr>Times New Roman</vt:lpstr>
      <vt:lpstr>Trade Gothic Next Rounded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Vitaliy Storozhuk</dc:creator>
  <cp:lastModifiedBy>Vitaliy Storozhuk</cp:lastModifiedBy>
  <cp:revision>4</cp:revision>
  <dcterms:modified xsi:type="dcterms:W3CDTF">2024-06-27T07:59:25Z</dcterms:modified>
</cp:coreProperties>
</file>