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0" r:id="rId2"/>
    <p:sldId id="298" r:id="rId3"/>
    <p:sldId id="304" r:id="rId4"/>
    <p:sldId id="387" r:id="rId5"/>
    <p:sldId id="338" r:id="rId6"/>
    <p:sldId id="388" r:id="rId7"/>
    <p:sldId id="467" r:id="rId8"/>
    <p:sldId id="385" r:id="rId9"/>
    <p:sldId id="386" r:id="rId10"/>
    <p:sldId id="263" r:id="rId11"/>
    <p:sldId id="468" r:id="rId12"/>
    <p:sldId id="265" r:id="rId13"/>
    <p:sldId id="266" r:id="rId14"/>
    <p:sldId id="267" r:id="rId15"/>
    <p:sldId id="268" r:id="rId16"/>
    <p:sldId id="269" r:id="rId17"/>
    <p:sldId id="4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93B74-7FAD-4733-86E2-1246270D319D}" v="109" dt="2024-05-31T12:05:20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yna Semytska" userId="17aed0cd-5d75-4cee-bd4d-9c15afe32231" providerId="ADAL" clId="{97193B74-7FAD-4733-86E2-1246270D319D}"/>
    <pc:docChg chg="undo custSel modSld">
      <pc:chgData name="Halyna Semytska" userId="17aed0cd-5d75-4cee-bd4d-9c15afe32231" providerId="ADAL" clId="{97193B74-7FAD-4733-86E2-1246270D319D}" dt="2024-05-31T12:30:09.504" v="406" actId="1076"/>
      <pc:docMkLst>
        <pc:docMk/>
      </pc:docMkLst>
      <pc:sldChg chg="modSp mod modAnim">
        <pc:chgData name="Halyna Semytska" userId="17aed0cd-5d75-4cee-bd4d-9c15afe32231" providerId="ADAL" clId="{97193B74-7FAD-4733-86E2-1246270D319D}" dt="2024-05-31T11:29:49.819" v="67"/>
        <pc:sldMkLst>
          <pc:docMk/>
          <pc:sldMk cId="3071563250" sldId="260"/>
        </pc:sldMkLst>
        <pc:spChg chg="mod">
          <ac:chgData name="Halyna Semytska" userId="17aed0cd-5d75-4cee-bd4d-9c15afe32231" providerId="ADAL" clId="{97193B74-7FAD-4733-86E2-1246270D319D}" dt="2024-05-31T11:28:17.798" v="28" actId="27636"/>
          <ac:spMkLst>
            <pc:docMk/>
            <pc:sldMk cId="3071563250" sldId="260"/>
            <ac:spMk id="5" creationId="{9FC19A32-0340-67CD-11AF-358CBCE9DA62}"/>
          </ac:spMkLst>
        </pc:spChg>
        <pc:spChg chg="mod">
          <ac:chgData name="Halyna Semytska" userId="17aed0cd-5d75-4cee-bd4d-9c15afe32231" providerId="ADAL" clId="{97193B74-7FAD-4733-86E2-1246270D319D}" dt="2024-05-31T11:29:49.819" v="67"/>
          <ac:spMkLst>
            <pc:docMk/>
            <pc:sldMk cId="3071563250" sldId="260"/>
            <ac:spMk id="7" creationId="{F85B860C-C17E-91E1-E356-D4FD672C0098}"/>
          </ac:spMkLst>
        </pc:spChg>
        <pc:spChg chg="mod">
          <ac:chgData name="Halyna Semytska" userId="17aed0cd-5d75-4cee-bd4d-9c15afe32231" providerId="ADAL" clId="{97193B74-7FAD-4733-86E2-1246270D319D}" dt="2024-05-31T11:26:16.794" v="26" actId="20577"/>
          <ac:spMkLst>
            <pc:docMk/>
            <pc:sldMk cId="3071563250" sldId="260"/>
            <ac:spMk id="16" creationId="{0B7C78C3-C141-B713-228F-66349D3AED50}"/>
          </ac:spMkLst>
        </pc:spChg>
      </pc:sldChg>
      <pc:sldChg chg="modSp mod">
        <pc:chgData name="Halyna Semytska" userId="17aed0cd-5d75-4cee-bd4d-9c15afe32231" providerId="ADAL" clId="{97193B74-7FAD-4733-86E2-1246270D319D}" dt="2024-05-31T12:04:15.272" v="314" actId="14100"/>
        <pc:sldMkLst>
          <pc:docMk/>
          <pc:sldMk cId="0" sldId="263"/>
        </pc:sldMkLst>
        <pc:spChg chg="mod">
          <ac:chgData name="Halyna Semytska" userId="17aed0cd-5d75-4cee-bd4d-9c15afe32231" providerId="ADAL" clId="{97193B74-7FAD-4733-86E2-1246270D319D}" dt="2024-05-31T12:04:15.272" v="314" actId="14100"/>
          <ac:spMkLst>
            <pc:docMk/>
            <pc:sldMk cId="0" sldId="263"/>
            <ac:spMk id="159" creationId="{00000000-0000-0000-0000-000000000000}"/>
          </ac:spMkLst>
        </pc:spChg>
      </pc:sldChg>
      <pc:sldChg chg="modSp mod">
        <pc:chgData name="Halyna Semytska" userId="17aed0cd-5d75-4cee-bd4d-9c15afe32231" providerId="ADAL" clId="{97193B74-7FAD-4733-86E2-1246270D319D}" dt="2024-05-31T12:09:04.022" v="340"/>
        <pc:sldMkLst>
          <pc:docMk/>
          <pc:sldMk cId="0" sldId="265"/>
        </pc:sldMkLst>
        <pc:spChg chg="mod">
          <ac:chgData name="Halyna Semytska" userId="17aed0cd-5d75-4cee-bd4d-9c15afe32231" providerId="ADAL" clId="{97193B74-7FAD-4733-86E2-1246270D319D}" dt="2024-05-31T12:06:18.072" v="323"/>
          <ac:spMkLst>
            <pc:docMk/>
            <pc:sldMk cId="0" sldId="265"/>
            <ac:spMk id="179" creationId="{00000000-0000-0000-0000-000000000000}"/>
          </ac:spMkLst>
        </pc:spChg>
        <pc:spChg chg="mod">
          <ac:chgData name="Halyna Semytska" userId="17aed0cd-5d75-4cee-bd4d-9c15afe32231" providerId="ADAL" clId="{97193B74-7FAD-4733-86E2-1246270D319D}" dt="2024-05-31T12:09:04.022" v="340"/>
          <ac:spMkLst>
            <pc:docMk/>
            <pc:sldMk cId="0" sldId="265"/>
            <ac:spMk id="182" creationId="{00000000-0000-0000-0000-000000000000}"/>
          </ac:spMkLst>
        </pc:spChg>
      </pc:sldChg>
      <pc:sldChg chg="modSp mod">
        <pc:chgData name="Halyna Semytska" userId="17aed0cd-5d75-4cee-bd4d-9c15afe32231" providerId="ADAL" clId="{97193B74-7FAD-4733-86E2-1246270D319D}" dt="2024-05-31T12:09:39.516" v="341"/>
        <pc:sldMkLst>
          <pc:docMk/>
          <pc:sldMk cId="0" sldId="266"/>
        </pc:sldMkLst>
        <pc:spChg chg="mod">
          <ac:chgData name="Halyna Semytska" userId="17aed0cd-5d75-4cee-bd4d-9c15afe32231" providerId="ADAL" clId="{97193B74-7FAD-4733-86E2-1246270D319D}" dt="2024-05-31T12:09:39.516" v="341"/>
          <ac:spMkLst>
            <pc:docMk/>
            <pc:sldMk cId="0" sldId="266"/>
            <ac:spMk id="188" creationId="{00000000-0000-0000-0000-000000000000}"/>
          </ac:spMkLst>
        </pc:spChg>
      </pc:sldChg>
      <pc:sldChg chg="modSp mod">
        <pc:chgData name="Halyna Semytska" userId="17aed0cd-5d75-4cee-bd4d-9c15afe32231" providerId="ADAL" clId="{97193B74-7FAD-4733-86E2-1246270D319D}" dt="2024-05-31T12:21:11.654" v="355"/>
        <pc:sldMkLst>
          <pc:docMk/>
          <pc:sldMk cId="0" sldId="267"/>
        </pc:sldMkLst>
        <pc:spChg chg="mod">
          <ac:chgData name="Halyna Semytska" userId="17aed0cd-5d75-4cee-bd4d-9c15afe32231" providerId="ADAL" clId="{97193B74-7FAD-4733-86E2-1246270D319D}" dt="2024-05-31T12:10:16.025" v="343" actId="14100"/>
          <ac:spMkLst>
            <pc:docMk/>
            <pc:sldMk cId="0" sldId="267"/>
            <ac:spMk id="198" creationId="{00000000-0000-0000-0000-000000000000}"/>
          </ac:spMkLst>
        </pc:spChg>
        <pc:spChg chg="mod">
          <ac:chgData name="Halyna Semytska" userId="17aed0cd-5d75-4cee-bd4d-9c15afe32231" providerId="ADAL" clId="{97193B74-7FAD-4733-86E2-1246270D319D}" dt="2024-05-31T12:21:11.654" v="355"/>
          <ac:spMkLst>
            <pc:docMk/>
            <pc:sldMk cId="0" sldId="267"/>
            <ac:spMk id="201" creationId="{00000000-0000-0000-0000-000000000000}"/>
          </ac:spMkLst>
        </pc:spChg>
      </pc:sldChg>
      <pc:sldChg chg="modSp mod">
        <pc:chgData name="Halyna Semytska" userId="17aed0cd-5d75-4cee-bd4d-9c15afe32231" providerId="ADAL" clId="{97193B74-7FAD-4733-86E2-1246270D319D}" dt="2024-05-31T12:25:43.419" v="376" actId="1076"/>
        <pc:sldMkLst>
          <pc:docMk/>
          <pc:sldMk cId="0" sldId="268"/>
        </pc:sldMkLst>
        <pc:spChg chg="mod">
          <ac:chgData name="Halyna Semytska" userId="17aed0cd-5d75-4cee-bd4d-9c15afe32231" providerId="ADAL" clId="{97193B74-7FAD-4733-86E2-1246270D319D}" dt="2024-05-31T12:22:37.402" v="361" actId="1076"/>
          <ac:spMkLst>
            <pc:docMk/>
            <pc:sldMk cId="0" sldId="268"/>
            <ac:spMk id="208" creationId="{00000000-0000-0000-0000-000000000000}"/>
          </ac:spMkLst>
        </pc:spChg>
        <pc:spChg chg="mod">
          <ac:chgData name="Halyna Semytska" userId="17aed0cd-5d75-4cee-bd4d-9c15afe32231" providerId="ADAL" clId="{97193B74-7FAD-4733-86E2-1246270D319D}" dt="2024-05-31T12:25:43.419" v="376" actId="1076"/>
          <ac:spMkLst>
            <pc:docMk/>
            <pc:sldMk cId="0" sldId="268"/>
            <ac:spMk id="211" creationId="{00000000-0000-0000-0000-000000000000}"/>
          </ac:spMkLst>
        </pc:spChg>
      </pc:sldChg>
      <pc:sldChg chg="modSp mod">
        <pc:chgData name="Halyna Semytska" userId="17aed0cd-5d75-4cee-bd4d-9c15afe32231" providerId="ADAL" clId="{97193B74-7FAD-4733-86E2-1246270D319D}" dt="2024-05-31T12:30:09.504" v="406" actId="1076"/>
        <pc:sldMkLst>
          <pc:docMk/>
          <pc:sldMk cId="0" sldId="269"/>
        </pc:sldMkLst>
        <pc:spChg chg="mod">
          <ac:chgData name="Halyna Semytska" userId="17aed0cd-5d75-4cee-bd4d-9c15afe32231" providerId="ADAL" clId="{97193B74-7FAD-4733-86E2-1246270D319D}" dt="2024-05-31T12:30:04.008" v="405" actId="1076"/>
          <ac:spMkLst>
            <pc:docMk/>
            <pc:sldMk cId="0" sldId="269"/>
            <ac:spMk id="217" creationId="{00000000-0000-0000-0000-000000000000}"/>
          </ac:spMkLst>
        </pc:spChg>
        <pc:spChg chg="mod">
          <ac:chgData name="Halyna Semytska" userId="17aed0cd-5d75-4cee-bd4d-9c15afe32231" providerId="ADAL" clId="{97193B74-7FAD-4733-86E2-1246270D319D}" dt="2024-05-31T12:30:09.504" v="406" actId="1076"/>
          <ac:spMkLst>
            <pc:docMk/>
            <pc:sldMk cId="0" sldId="269"/>
            <ac:spMk id="220" creationId="{00000000-0000-0000-0000-000000000000}"/>
          </ac:spMkLst>
        </pc:spChg>
      </pc:sldChg>
      <pc:sldChg chg="modSp mod">
        <pc:chgData name="Halyna Semytska" userId="17aed0cd-5d75-4cee-bd4d-9c15afe32231" providerId="ADAL" clId="{97193B74-7FAD-4733-86E2-1246270D319D}" dt="2024-05-31T11:37:28.622" v="88"/>
        <pc:sldMkLst>
          <pc:docMk/>
          <pc:sldMk cId="4202911810" sldId="298"/>
        </pc:sldMkLst>
        <pc:spChg chg="mod">
          <ac:chgData name="Halyna Semytska" userId="17aed0cd-5d75-4cee-bd4d-9c15afe32231" providerId="ADAL" clId="{97193B74-7FAD-4733-86E2-1246270D319D}" dt="2024-05-31T11:33:28.578" v="77" actId="1076"/>
          <ac:spMkLst>
            <pc:docMk/>
            <pc:sldMk cId="4202911810" sldId="298"/>
            <ac:spMk id="3" creationId="{A039AF4E-9836-86F3-FAFD-FFB2A0D91780}"/>
          </ac:spMkLst>
        </pc:spChg>
        <pc:spChg chg="mod">
          <ac:chgData name="Halyna Semytska" userId="17aed0cd-5d75-4cee-bd4d-9c15afe32231" providerId="ADAL" clId="{97193B74-7FAD-4733-86E2-1246270D319D}" dt="2024-05-31T11:33:55.990" v="80" actId="1076"/>
          <ac:spMkLst>
            <pc:docMk/>
            <pc:sldMk cId="4202911810" sldId="298"/>
            <ac:spMk id="9" creationId="{A358CF73-91B0-921C-C764-00C22EDEAE5B}"/>
          </ac:spMkLst>
        </pc:spChg>
        <pc:spChg chg="mod">
          <ac:chgData name="Halyna Semytska" userId="17aed0cd-5d75-4cee-bd4d-9c15afe32231" providerId="ADAL" clId="{97193B74-7FAD-4733-86E2-1246270D319D}" dt="2024-05-31T11:36:49.223" v="84" actId="1076"/>
          <ac:spMkLst>
            <pc:docMk/>
            <pc:sldMk cId="4202911810" sldId="298"/>
            <ac:spMk id="34" creationId="{B5E906D5-5148-F38E-9E78-43B08836EDCF}"/>
          </ac:spMkLst>
        </pc:spChg>
        <pc:spChg chg="mod">
          <ac:chgData name="Halyna Semytska" userId="17aed0cd-5d75-4cee-bd4d-9c15afe32231" providerId="ADAL" clId="{97193B74-7FAD-4733-86E2-1246270D319D}" dt="2024-05-31T11:36:44.160" v="83" actId="1076"/>
          <ac:spMkLst>
            <pc:docMk/>
            <pc:sldMk cId="4202911810" sldId="298"/>
            <ac:spMk id="35" creationId="{D14CD3AB-1E55-324E-3F65-7975541B6627}"/>
          </ac:spMkLst>
        </pc:spChg>
        <pc:spChg chg="mod">
          <ac:chgData name="Halyna Semytska" userId="17aed0cd-5d75-4cee-bd4d-9c15afe32231" providerId="ADAL" clId="{97193B74-7FAD-4733-86E2-1246270D319D}" dt="2024-05-31T11:31:51.614" v="72"/>
          <ac:spMkLst>
            <pc:docMk/>
            <pc:sldMk cId="4202911810" sldId="298"/>
            <ac:spMk id="39" creationId="{8FDE56F3-F5BC-9891-00BA-F5478742EF73}"/>
          </ac:spMkLst>
        </pc:spChg>
        <pc:spChg chg="mod">
          <ac:chgData name="Halyna Semytska" userId="17aed0cd-5d75-4cee-bd4d-9c15afe32231" providerId="ADAL" clId="{97193B74-7FAD-4733-86E2-1246270D319D}" dt="2024-05-31T11:31:35.977" v="71"/>
          <ac:spMkLst>
            <pc:docMk/>
            <pc:sldMk cId="4202911810" sldId="298"/>
            <ac:spMk id="41" creationId="{6774D899-68E0-43AF-EAB1-A789B0995069}"/>
          </ac:spMkLst>
        </pc:spChg>
        <pc:spChg chg="mod">
          <ac:chgData name="Halyna Semytska" userId="17aed0cd-5d75-4cee-bd4d-9c15afe32231" providerId="ADAL" clId="{97193B74-7FAD-4733-86E2-1246270D319D}" dt="2024-05-31T11:37:06.295" v="87" actId="1076"/>
          <ac:spMkLst>
            <pc:docMk/>
            <pc:sldMk cId="4202911810" sldId="298"/>
            <ac:spMk id="43" creationId="{7E2CF819-9EDD-E8E1-604D-5E5CBC053B8C}"/>
          </ac:spMkLst>
        </pc:spChg>
        <pc:spChg chg="mod">
          <ac:chgData name="Halyna Semytska" userId="17aed0cd-5d75-4cee-bd4d-9c15afe32231" providerId="ADAL" clId="{97193B74-7FAD-4733-86E2-1246270D319D}" dt="2024-05-31T11:37:28.622" v="88"/>
          <ac:spMkLst>
            <pc:docMk/>
            <pc:sldMk cId="4202911810" sldId="298"/>
            <ac:spMk id="45" creationId="{74430EB9-5556-3808-3EAC-30F191F3243D}"/>
          </ac:spMkLst>
        </pc:spChg>
        <pc:spChg chg="mod">
          <ac:chgData name="Halyna Semytska" userId="17aed0cd-5d75-4cee-bd4d-9c15afe32231" providerId="ADAL" clId="{97193B74-7FAD-4733-86E2-1246270D319D}" dt="2024-05-31T11:30:20.498" v="68"/>
          <ac:spMkLst>
            <pc:docMk/>
            <pc:sldMk cId="4202911810" sldId="298"/>
            <ac:spMk id="82" creationId="{00000000-0000-0000-0000-000000000000}"/>
          </ac:spMkLst>
        </pc:spChg>
        <pc:spChg chg="mod">
          <ac:chgData name="Halyna Semytska" userId="17aed0cd-5d75-4cee-bd4d-9c15afe32231" providerId="ADAL" clId="{97193B74-7FAD-4733-86E2-1246270D319D}" dt="2024-05-31T11:30:51.815" v="70" actId="14100"/>
          <ac:spMkLst>
            <pc:docMk/>
            <pc:sldMk cId="4202911810" sldId="298"/>
            <ac:spMk id="85" creationId="{00000000-0000-0000-0000-000000000000}"/>
          </ac:spMkLst>
        </pc:spChg>
        <pc:picChg chg="mod">
          <ac:chgData name="Halyna Semytska" userId="17aed0cd-5d75-4cee-bd4d-9c15afe32231" providerId="ADAL" clId="{97193B74-7FAD-4733-86E2-1246270D319D}" dt="2024-05-31T11:36:54.443" v="85" actId="1076"/>
          <ac:picMkLst>
            <pc:docMk/>
            <pc:sldMk cId="4202911810" sldId="298"/>
            <ac:picMk id="17" creationId="{3C996FEB-746D-89FF-13B0-8F30420A85DF}"/>
          </ac:picMkLst>
        </pc:picChg>
        <pc:picChg chg="mod">
          <ac:chgData name="Halyna Semytska" userId="17aed0cd-5d75-4cee-bd4d-9c15afe32231" providerId="ADAL" clId="{97193B74-7FAD-4733-86E2-1246270D319D}" dt="2024-05-31T11:36:59.368" v="86" actId="1076"/>
          <ac:picMkLst>
            <pc:docMk/>
            <pc:sldMk cId="4202911810" sldId="298"/>
            <ac:picMk id="37" creationId="{68E8DD96-C729-54FB-910F-8F0040B879CD}"/>
          </ac:picMkLst>
        </pc:picChg>
      </pc:sldChg>
      <pc:sldChg chg="modSp mod">
        <pc:chgData name="Halyna Semytska" userId="17aed0cd-5d75-4cee-bd4d-9c15afe32231" providerId="ADAL" clId="{97193B74-7FAD-4733-86E2-1246270D319D}" dt="2024-05-31T11:42:51.168" v="130" actId="6549"/>
        <pc:sldMkLst>
          <pc:docMk/>
          <pc:sldMk cId="1117016944" sldId="304"/>
        </pc:sldMkLst>
        <pc:spChg chg="mod">
          <ac:chgData name="Halyna Semytska" userId="17aed0cd-5d75-4cee-bd4d-9c15afe32231" providerId="ADAL" clId="{97193B74-7FAD-4733-86E2-1246270D319D}" dt="2024-05-31T11:42:51.168" v="130" actId="6549"/>
          <ac:spMkLst>
            <pc:docMk/>
            <pc:sldMk cId="1117016944" sldId="304"/>
            <ac:spMk id="2" creationId="{83AF11A1-0324-DFEA-0314-9788DF826DE3}"/>
          </ac:spMkLst>
        </pc:spChg>
        <pc:spChg chg="mod">
          <ac:chgData name="Halyna Semytska" userId="17aed0cd-5d75-4cee-bd4d-9c15afe32231" providerId="ADAL" clId="{97193B74-7FAD-4733-86E2-1246270D319D}" dt="2024-05-31T11:37:48.589" v="89"/>
          <ac:spMkLst>
            <pc:docMk/>
            <pc:sldMk cId="1117016944" sldId="304"/>
            <ac:spMk id="6" creationId="{00000000-0000-0000-0000-000000000000}"/>
          </ac:spMkLst>
        </pc:spChg>
      </pc:sldChg>
      <pc:sldChg chg="modSp mod">
        <pc:chgData name="Halyna Semytska" userId="17aed0cd-5d75-4cee-bd4d-9c15afe32231" providerId="ADAL" clId="{97193B74-7FAD-4733-86E2-1246270D319D}" dt="2024-05-31T11:54:49.570" v="213"/>
        <pc:sldMkLst>
          <pc:docMk/>
          <pc:sldMk cId="2411128016" sldId="338"/>
        </pc:sldMkLst>
        <pc:spChg chg="mod">
          <ac:chgData name="Halyna Semytska" userId="17aed0cd-5d75-4cee-bd4d-9c15afe32231" providerId="ADAL" clId="{97193B74-7FAD-4733-86E2-1246270D319D}" dt="2024-05-31T11:51:46.833" v="203" actId="20577"/>
          <ac:spMkLst>
            <pc:docMk/>
            <pc:sldMk cId="2411128016" sldId="338"/>
            <ac:spMk id="2" creationId="{C61E54D4-C970-167C-8C03-C5D72F1D414D}"/>
          </ac:spMkLst>
        </pc:spChg>
        <pc:spChg chg="mod">
          <ac:chgData name="Halyna Semytska" userId="17aed0cd-5d75-4cee-bd4d-9c15afe32231" providerId="ADAL" clId="{97193B74-7FAD-4733-86E2-1246270D319D}" dt="2024-05-31T11:54:49.570" v="213"/>
          <ac:spMkLst>
            <pc:docMk/>
            <pc:sldMk cId="2411128016" sldId="338"/>
            <ac:spMk id="3" creationId="{18730423-3785-BB1B-E1A4-1CC36E24085E}"/>
          </ac:spMkLst>
        </pc:spChg>
      </pc:sldChg>
      <pc:sldChg chg="modSp mod">
        <pc:chgData name="Halyna Semytska" userId="17aed0cd-5d75-4cee-bd4d-9c15afe32231" providerId="ADAL" clId="{97193B74-7FAD-4733-86E2-1246270D319D}" dt="2024-05-31T12:03:22.336" v="309"/>
        <pc:sldMkLst>
          <pc:docMk/>
          <pc:sldMk cId="0" sldId="385"/>
        </pc:sldMkLst>
        <pc:spChg chg="mod">
          <ac:chgData name="Halyna Semytska" userId="17aed0cd-5d75-4cee-bd4d-9c15afe32231" providerId="ADAL" clId="{97193B74-7FAD-4733-86E2-1246270D319D}" dt="2024-05-31T12:03:22.336" v="309"/>
          <ac:spMkLst>
            <pc:docMk/>
            <pc:sldMk cId="0" sldId="385"/>
            <ac:spMk id="139" creationId="{00000000-0000-0000-0000-000000000000}"/>
          </ac:spMkLst>
        </pc:spChg>
      </pc:sldChg>
      <pc:sldChg chg="modSp mod">
        <pc:chgData name="Halyna Semytska" userId="17aed0cd-5d75-4cee-bd4d-9c15afe32231" providerId="ADAL" clId="{97193B74-7FAD-4733-86E2-1246270D319D}" dt="2024-05-31T12:03:50.395" v="312" actId="14100"/>
        <pc:sldMkLst>
          <pc:docMk/>
          <pc:sldMk cId="0" sldId="386"/>
        </pc:sldMkLst>
        <pc:spChg chg="mod">
          <ac:chgData name="Halyna Semytska" userId="17aed0cd-5d75-4cee-bd4d-9c15afe32231" providerId="ADAL" clId="{97193B74-7FAD-4733-86E2-1246270D319D}" dt="2024-05-31T12:03:50.395" v="312" actId="14100"/>
          <ac:spMkLst>
            <pc:docMk/>
            <pc:sldMk cId="0" sldId="386"/>
            <ac:spMk id="149" creationId="{00000000-0000-0000-0000-000000000000}"/>
          </ac:spMkLst>
        </pc:spChg>
      </pc:sldChg>
      <pc:sldChg chg="modSp mod">
        <pc:chgData name="Halyna Semytska" userId="17aed0cd-5d75-4cee-bd4d-9c15afe32231" providerId="ADAL" clId="{97193B74-7FAD-4733-86E2-1246270D319D}" dt="2024-05-31T11:51:13.969" v="182" actId="1076"/>
        <pc:sldMkLst>
          <pc:docMk/>
          <pc:sldMk cId="865040840" sldId="387"/>
        </pc:sldMkLst>
        <pc:spChg chg="mod">
          <ac:chgData name="Halyna Semytska" userId="17aed0cd-5d75-4cee-bd4d-9c15afe32231" providerId="ADAL" clId="{97193B74-7FAD-4733-86E2-1246270D319D}" dt="2024-05-31T11:50:33.817" v="178" actId="1076"/>
          <ac:spMkLst>
            <pc:docMk/>
            <pc:sldMk cId="865040840" sldId="387"/>
            <ac:spMk id="2" creationId="{00000000-0000-0000-0000-000000000000}"/>
          </ac:spMkLst>
        </pc:spChg>
        <pc:spChg chg="mod">
          <ac:chgData name="Halyna Semytska" userId="17aed0cd-5d75-4cee-bd4d-9c15afe32231" providerId="ADAL" clId="{97193B74-7FAD-4733-86E2-1246270D319D}" dt="2024-05-31T11:50:47.099" v="180" actId="1076"/>
          <ac:spMkLst>
            <pc:docMk/>
            <pc:sldMk cId="865040840" sldId="387"/>
            <ac:spMk id="5" creationId="{00000000-0000-0000-0000-000000000000}"/>
          </ac:spMkLst>
        </pc:spChg>
        <pc:picChg chg="mod">
          <ac:chgData name="Halyna Semytska" userId="17aed0cd-5d75-4cee-bd4d-9c15afe32231" providerId="ADAL" clId="{97193B74-7FAD-4733-86E2-1246270D319D}" dt="2024-05-31T11:50:38.886" v="179" actId="1076"/>
          <ac:picMkLst>
            <pc:docMk/>
            <pc:sldMk cId="865040840" sldId="387"/>
            <ac:picMk id="6" creationId="{ADA7E764-627B-4C60-85F0-9F54A799E9CF}"/>
          </ac:picMkLst>
        </pc:picChg>
        <pc:picChg chg="mod">
          <ac:chgData name="Halyna Semytska" userId="17aed0cd-5d75-4cee-bd4d-9c15afe32231" providerId="ADAL" clId="{97193B74-7FAD-4733-86E2-1246270D319D}" dt="2024-05-31T11:51:13.969" v="182" actId="1076"/>
          <ac:picMkLst>
            <pc:docMk/>
            <pc:sldMk cId="865040840" sldId="387"/>
            <ac:picMk id="7" creationId="{F4525D0A-D6C9-D412-D18F-8EF1BB91F56E}"/>
          </ac:picMkLst>
        </pc:picChg>
      </pc:sldChg>
      <pc:sldChg chg="modSp mod">
        <pc:chgData name="Halyna Semytska" userId="17aed0cd-5d75-4cee-bd4d-9c15afe32231" providerId="ADAL" clId="{97193B74-7FAD-4733-86E2-1246270D319D}" dt="2024-05-31T11:57:49.062" v="229" actId="6549"/>
        <pc:sldMkLst>
          <pc:docMk/>
          <pc:sldMk cId="0" sldId="388"/>
        </pc:sldMkLst>
        <pc:spChg chg="mod">
          <ac:chgData name="Halyna Semytska" userId="17aed0cd-5d75-4cee-bd4d-9c15afe32231" providerId="ADAL" clId="{97193B74-7FAD-4733-86E2-1246270D319D}" dt="2024-05-31T11:55:20.518" v="215" actId="14100"/>
          <ac:spMkLst>
            <pc:docMk/>
            <pc:sldMk cId="0" sldId="388"/>
            <ac:spMk id="121" creationId="{00000000-0000-0000-0000-000000000000}"/>
          </ac:spMkLst>
        </pc:spChg>
        <pc:spChg chg="mod">
          <ac:chgData name="Halyna Semytska" userId="17aed0cd-5d75-4cee-bd4d-9c15afe32231" providerId="ADAL" clId="{97193B74-7FAD-4733-86E2-1246270D319D}" dt="2024-05-31T11:57:49.062" v="229" actId="6549"/>
          <ac:spMkLst>
            <pc:docMk/>
            <pc:sldMk cId="0" sldId="388"/>
            <ac:spMk id="124" creationId="{00000000-0000-0000-0000-000000000000}"/>
          </ac:spMkLst>
        </pc:spChg>
      </pc:sldChg>
      <pc:sldChg chg="modSp mod">
        <pc:chgData name="Halyna Semytska" userId="17aed0cd-5d75-4cee-bd4d-9c15afe32231" providerId="ADAL" clId="{97193B74-7FAD-4733-86E2-1246270D319D}" dt="2024-05-31T11:44:45.985" v="156" actId="20577"/>
        <pc:sldMkLst>
          <pc:docMk/>
          <pc:sldMk cId="813077915" sldId="466"/>
        </pc:sldMkLst>
        <pc:spChg chg="mod">
          <ac:chgData name="Halyna Semytska" userId="17aed0cd-5d75-4cee-bd4d-9c15afe32231" providerId="ADAL" clId="{97193B74-7FAD-4733-86E2-1246270D319D}" dt="2024-05-31T11:44:45.985" v="156" actId="20577"/>
          <ac:spMkLst>
            <pc:docMk/>
            <pc:sldMk cId="813077915" sldId="466"/>
            <ac:spMk id="1025" creationId="{00000000-0000-0000-0000-000000000000}"/>
          </ac:spMkLst>
        </pc:spChg>
      </pc:sldChg>
      <pc:sldChg chg="modSp mod">
        <pc:chgData name="Halyna Semytska" userId="17aed0cd-5d75-4cee-bd4d-9c15afe32231" providerId="ADAL" clId="{97193B74-7FAD-4733-86E2-1246270D319D}" dt="2024-05-31T12:03:03.690" v="308" actId="20577"/>
        <pc:sldMkLst>
          <pc:docMk/>
          <pc:sldMk cId="0" sldId="467"/>
        </pc:sldMkLst>
        <pc:spChg chg="mod">
          <ac:chgData name="Halyna Semytska" userId="17aed0cd-5d75-4cee-bd4d-9c15afe32231" providerId="ADAL" clId="{97193B74-7FAD-4733-86E2-1246270D319D}" dt="2024-05-31T12:01:31.485" v="260" actId="1076"/>
          <ac:spMkLst>
            <pc:docMk/>
            <pc:sldMk cId="0" sldId="467"/>
            <ac:spMk id="130" creationId="{00000000-0000-0000-0000-000000000000}"/>
          </ac:spMkLst>
        </pc:spChg>
        <pc:spChg chg="mod">
          <ac:chgData name="Halyna Semytska" userId="17aed0cd-5d75-4cee-bd4d-9c15afe32231" providerId="ADAL" clId="{97193B74-7FAD-4733-86E2-1246270D319D}" dt="2024-05-31T12:03:03.690" v="308" actId="20577"/>
          <ac:spMkLst>
            <pc:docMk/>
            <pc:sldMk cId="0" sldId="467"/>
            <ac:spMk id="133" creationId="{00000000-0000-0000-0000-000000000000}"/>
          </ac:spMkLst>
        </pc:spChg>
      </pc:sldChg>
      <pc:sldChg chg="modSp mod">
        <pc:chgData name="Halyna Semytska" userId="17aed0cd-5d75-4cee-bd4d-9c15afe32231" providerId="ADAL" clId="{97193B74-7FAD-4733-86E2-1246270D319D}" dt="2024-05-31T12:05:41.674" v="322"/>
        <pc:sldMkLst>
          <pc:docMk/>
          <pc:sldMk cId="2533589105" sldId="468"/>
        </pc:sldMkLst>
        <pc:spChg chg="mod">
          <ac:chgData name="Halyna Semytska" userId="17aed0cd-5d75-4cee-bd4d-9c15afe32231" providerId="ADAL" clId="{97193B74-7FAD-4733-86E2-1246270D319D}" dt="2024-05-31T12:04:32.892" v="315"/>
          <ac:spMkLst>
            <pc:docMk/>
            <pc:sldMk cId="2533589105" sldId="468"/>
            <ac:spMk id="2" creationId="{5D8800C1-AE78-BF4E-1DAC-E3AEDDF4D7FD}"/>
          </ac:spMkLst>
        </pc:spChg>
        <pc:spChg chg="mod">
          <ac:chgData name="Halyna Semytska" userId="17aed0cd-5d75-4cee-bd4d-9c15afe32231" providerId="ADAL" clId="{97193B74-7FAD-4733-86E2-1246270D319D}" dt="2024-05-31T12:04:48.293" v="316"/>
          <ac:spMkLst>
            <pc:docMk/>
            <pc:sldMk cId="2533589105" sldId="468"/>
            <ac:spMk id="3" creationId="{8805DA10-7874-3910-28BA-EDC3F4F28A9F}"/>
          </ac:spMkLst>
        </pc:spChg>
        <pc:spChg chg="mod">
          <ac:chgData name="Halyna Semytska" userId="17aed0cd-5d75-4cee-bd4d-9c15afe32231" providerId="ADAL" clId="{97193B74-7FAD-4733-86E2-1246270D319D}" dt="2024-05-31T12:05:25.222" v="321" actId="14100"/>
          <ac:spMkLst>
            <pc:docMk/>
            <pc:sldMk cId="2533589105" sldId="468"/>
            <ac:spMk id="4" creationId="{1307284C-6146-7471-4FA9-EEB29A16ACF6}"/>
          </ac:spMkLst>
        </pc:spChg>
        <pc:spChg chg="mod">
          <ac:chgData name="Halyna Semytska" userId="17aed0cd-5d75-4cee-bd4d-9c15afe32231" providerId="ADAL" clId="{97193B74-7FAD-4733-86E2-1246270D319D}" dt="2024-05-31T12:05:41.674" v="322"/>
          <ac:spMkLst>
            <pc:docMk/>
            <pc:sldMk cId="2533589105" sldId="468"/>
            <ac:spMk id="5" creationId="{DC247A2C-3EFF-C3DE-EA22-8428677F7EF7}"/>
          </ac:spMkLst>
        </pc:spChg>
        <pc:picChg chg="mod">
          <ac:chgData name="Halyna Semytska" userId="17aed0cd-5d75-4cee-bd4d-9c15afe32231" providerId="ADAL" clId="{97193B74-7FAD-4733-86E2-1246270D319D}" dt="2024-05-31T12:05:20.376" v="320" actId="1076"/>
          <ac:picMkLst>
            <pc:docMk/>
            <pc:sldMk cId="2533589105" sldId="468"/>
            <ac:picMk id="1028" creationId="{0E7221A4-5A91-3C7B-8BBA-7A07CC2560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CA1D2-7253-4FC0-982D-1246FB0345A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0B69F-FCCA-48EF-88DF-CD1BF8186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sustainable-development-goals/goals/goal-1/e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ao.org/sustainable-development-goals/en/" TargetMode="External"/><Relationship Id="rId4" Type="http://schemas.openxmlformats.org/officeDocument/2006/relationships/hyperlink" Target="http://www.fao.org/sustainable-development-goals/goals/goal-2/en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fr-FR" dirty="0"/>
              <a:t>Open </a:t>
            </a:r>
            <a:r>
              <a:rPr lang="fr-FR" dirty="0" err="1"/>
              <a:t>Foris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set of free and open-source software </a:t>
            </a:r>
            <a:r>
              <a:rPr lang="fr-FR" dirty="0" err="1"/>
              <a:t>tools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facilitates</a:t>
            </a:r>
            <a:r>
              <a:rPr lang="fr-FR" dirty="0"/>
              <a:t> flexible and efficient data collection, </a:t>
            </a:r>
            <a:r>
              <a:rPr lang="fr-FR" dirty="0" err="1"/>
              <a:t>analysis</a:t>
            </a:r>
            <a:r>
              <a:rPr lang="fr-FR" dirty="0"/>
              <a:t> and </a:t>
            </a:r>
            <a:r>
              <a:rPr lang="fr-FR" dirty="0" err="1"/>
              <a:t>reporting</a:t>
            </a:r>
            <a:r>
              <a:rPr lang="fr-F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28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6256bbe0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16256bbe0a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16256bbe0a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6256bbe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16256bbe0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16256bbe0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16256bbe0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16256bbe0a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16256bbe0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a5331f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0a5331fe1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0a5331fe1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Hand-in-Hand is FAO’s evidence-based, country-led and country-owned initiative to accelerate agricultural transformation and sustainable rural development to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pens external link in new window"/>
              </a:rPr>
              <a:t> eradicate poverty (SDG 1)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pens external link in new window"/>
              </a:rPr>
              <a:t>end hunger and all forms of malnutrition (SDG2)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doing so, it contributes to attaining all of the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Opens external link in new window"/>
              </a:rPr>
              <a:t>Sustainable Development Goals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initiative prioritizes countries where national capacities and international support are the most limited or where operational challenges, including natural- or man-made crises, are the greatest.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F0FF8-56BC-43DB-BFC5-93C2D29D6A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5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555A-CF7D-48AA-A9F6-C6B11595101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3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0a5331fe1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20a5331fe16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0a5331fe16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623a6c5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1623a6c5ed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1623a6c5ed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623a6c5e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1623a6c5ed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1623a6c5ed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623a6c5e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21623a6c5ed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1623a6c5ed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623a6c5e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1623a6c5ed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1623a6c5ed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6256bbe0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16256bbe0a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16256bbe0a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E10A-02CD-32C7-8017-27D5CF7AC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7BFD1-A80D-78FC-5226-08AC0C812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CA420-9EDA-8A60-8B30-5C53EEF8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C9B4E-D695-FAB2-D40A-19A0618A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74548-F1CE-0618-282A-8C34B9B4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3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1053-0710-5064-F974-043F2A83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50FB5-4BD3-A94D-3FD8-7BABA8EEC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9C42-033C-4869-8F95-214EAAED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9516A-8D67-72B1-734D-48F31D9A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883AA-96FD-1E7E-17C0-9379F761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8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43862-4A7A-9599-667B-C43A36ADF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62211-B3E6-8065-8B3E-FD06AC0CA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A5AF6-78E0-F251-FB49-62B4237B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64F16-471D-F187-80FA-D3551B3C5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66809-3D96-276E-A8E1-8AA9FCC8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96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15600" y="4994600"/>
            <a:ext cx="7998400" cy="17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1" name="Google Shape;31;p6"/>
          <p:cNvSpPr/>
          <p:nvPr/>
        </p:nvSpPr>
        <p:spPr>
          <a:xfrm>
            <a:off x="-34133" y="-13667"/>
            <a:ext cx="12232800" cy="4831600"/>
          </a:xfrm>
          <a:prstGeom prst="rect">
            <a:avLst/>
          </a:prstGeom>
          <a:solidFill>
            <a:srgbClr val="363E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22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72D4-855F-A4D4-1789-8839C215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353F1-08E0-E865-1334-CEAEA12AB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4094A-1AA1-B833-810B-B5D78F74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D1D8D-73AF-D23B-F058-7FBF99C0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2B12C-98AF-A2A0-F59E-64FEBB11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B335-FC86-DFFB-54C0-5A0D4CD2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6D17E-2E29-D547-AAF4-F45DE05A8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57711-796E-EE0A-79F4-C2C14FDC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4A6CC-6F42-1811-6323-E2731297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EF7BE-F5D2-A48B-0DB5-88B1AD1E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3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CFDF-B2F0-45BA-2162-7E7831F8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308B4-2759-92D7-5B92-D880CA57B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571E5-ACF2-15D3-FB28-DA9988BCB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F7CB4-2EC7-F0DA-F6BE-DE5765B2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6D4E5-C44D-EAC5-8CDB-7F2D6AB6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6C901-3940-B87B-A3C1-697C7B17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C72D-4C87-EE0E-DEF4-71DC7518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7B030-C2EE-0BE9-32A0-946DD063B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3722F-7E1B-8A8E-F830-E40EC22B3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D93FC-ADA7-A056-0D7A-9CEC5A424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68A52-8D1B-21EC-1804-66FA72DB7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10CFAC-2C2B-E090-11BA-FEB7A7B8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2726C-1924-6B2D-1A4A-9707D31B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B76252-500D-C95D-0840-B5686E6A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2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F560F-CBB4-AE78-4B89-73D18968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4D0CB-4B92-2661-A496-78E12EDB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8B9A3-D553-70DD-3029-8050A19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4908F-007A-F851-5FB4-F66797F6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75320-8982-9133-8310-E5E62B29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B9E110-46C4-71FE-9D32-BCAFB461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8736-00F0-DD55-5DAD-625A5DEA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2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F16F-43EB-1F3C-DF2D-33C21931C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F4F36-C161-4FBE-6598-0F2584E5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18AAD-C776-F6B3-F941-B2A41F6C1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2698E-79BA-B30D-04B0-648BD67F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820EF-4CDC-D4FC-D42F-D0C94135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E3887-2D77-49C4-D9D7-BBE7A293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7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254A-236C-7FED-90CA-3CB5B575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EA1B13-C858-3A45-8CD2-4FD3A3F5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26AB2-368C-2281-170C-EB7831176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C6852-97E8-0B9A-DCF5-F7CAC617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A869-4E77-4ED7-9002-8424BF36FA18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E2B76-126E-52C5-D36A-522C32A5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85426-C77C-F221-83E1-92CB6E25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6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FC948-FD0B-3249-7184-68A24538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06BAA-0B24-418B-2DAE-9D9A16A9E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87AFD-EB20-789E-C0B3-B5F914D79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2A869-4E77-4ED7-9002-8424BF36FA18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A030E-4A1C-25FE-EBBC-B9890024D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A8B15-79A4-D35B-22A9-FAE4D1317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6FB5-CA9E-49D6-AB0E-6F4016C5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2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foris-arena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openforis.org/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fori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o.org/hand-in-hand/e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ubble chart&#10;&#10;Description automatically generated with low confidence">
            <a:extLst>
              <a:ext uri="{FF2B5EF4-FFF2-40B4-BE49-F238E27FC236}">
                <a16:creationId xmlns:a16="http://schemas.microsoft.com/office/drawing/2014/main" id="{6914B954-2BFA-D14B-1470-94488F9B54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585" y="-349821"/>
            <a:ext cx="6084158" cy="55459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7C78C3-C141-B713-228F-66349D3AED50}"/>
              </a:ext>
            </a:extLst>
          </p:cNvPr>
          <p:cNvSpPr txBox="1"/>
          <p:nvPr/>
        </p:nvSpPr>
        <p:spPr>
          <a:xfrm>
            <a:off x="5746882" y="1784339"/>
            <a:ext cx="6054054" cy="1754326"/>
          </a:xfrm>
          <a:prstGeom prst="rect">
            <a:avLst/>
          </a:prstGeom>
          <a:noFill/>
        </p:spPr>
        <p:txBody>
          <a:bodyPr wrap="square" lIns="19202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Ознайомлення з </a:t>
            </a: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Open</a:t>
            </a:r>
            <a:r>
              <a:rPr kumimoji="0" lang="fr-FR" sz="5400" b="0" i="0" u="none" strike="noStrike" kern="1200" cap="none" spc="0" normalizeH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 </a:t>
            </a:r>
            <a:r>
              <a:rPr kumimoji="0" lang="fr-FR" sz="5400" b="0" i="0" u="none" strike="noStrike" kern="1200" cap="none" spc="0" normalizeH="0" noProof="0" dirty="0" err="1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Foris</a:t>
            </a:r>
            <a:r>
              <a:rPr kumimoji="0" lang="fr-FR" sz="5400" b="0" i="0" u="none" strike="noStrike" kern="1200" cap="none" spc="0" normalizeH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 Arena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C304F"/>
              </a:solidFill>
              <a:effectLst/>
              <a:uLnTx/>
              <a:uFillTx/>
              <a:latin typeface="Raleway" panose="020B0003030101060003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B860C-C17E-91E1-E356-D4FD672C0098}"/>
              </a:ext>
            </a:extLst>
          </p:cNvPr>
          <p:cNvSpPr txBox="1"/>
          <p:nvPr/>
        </p:nvSpPr>
        <p:spPr>
          <a:xfrm>
            <a:off x="6096000" y="5169705"/>
            <a:ext cx="5018740" cy="1323439"/>
          </a:xfrm>
          <a:prstGeom prst="rect">
            <a:avLst/>
          </a:prstGeom>
          <a:noFill/>
        </p:spPr>
        <p:txBody>
          <a:bodyPr wrap="square" lIns="190500" rIns="192024" rtlCol="0">
            <a:spAutoFit/>
          </a:bodyPr>
          <a:lstStyle/>
          <a:p>
            <a:pPr lvl="0" algn="ctr" defTabSz="914400">
              <a:buSzPts val="935"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Лаурі Феса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,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Рамір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o </a:t>
            </a:r>
            <a:r>
              <a:rPr lang="uk-UA" sz="2000" dirty="0">
                <a:solidFill>
                  <a:srgbClr val="0C304F"/>
                </a:solidFill>
              </a:rPr>
              <a:t>Бласкес Гонсалес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,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</a:b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Стефано Річі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, </a:t>
            </a:r>
            <a:r>
              <a:rPr lang="uk-UA" sz="2000" dirty="0">
                <a:solidFill>
                  <a:srgbClr val="0C304F"/>
                </a:solidFill>
              </a:rPr>
              <a:t>Фалгуні Кумар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C304F"/>
              </a:solidFill>
              <a:effectLst/>
              <a:uLnTx/>
              <a:uFillTx/>
              <a:latin typeface="Roboto Condensed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35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C304F"/>
              </a:solidFill>
              <a:effectLst/>
              <a:uLnTx/>
              <a:uFillTx/>
              <a:latin typeface="Roboto Condensed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35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5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червня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304F"/>
                </a:solidFill>
                <a:effectLst/>
                <a:uLnTx/>
                <a:uFillTx/>
                <a:latin typeface="Roboto Condensed Light"/>
              </a:rPr>
              <a:t> 2024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74120D-419E-4C39-995A-EAEF2D8263E4}"/>
              </a:ext>
            </a:extLst>
          </p:cNvPr>
          <p:cNvSpPr/>
          <p:nvPr/>
        </p:nvSpPr>
        <p:spPr>
          <a:xfrm>
            <a:off x="7973809" y="8466993"/>
            <a:ext cx="1600200" cy="160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FDFBD8-1F14-7835-CD58-A36A7F6EB512}"/>
              </a:ext>
            </a:extLst>
          </p:cNvPr>
          <p:cNvSpPr/>
          <p:nvPr/>
        </p:nvSpPr>
        <p:spPr>
          <a:xfrm>
            <a:off x="9276375" y="-945089"/>
            <a:ext cx="595268" cy="5952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74ADA4-087E-65DA-14F8-A30D907C47C8}"/>
              </a:ext>
            </a:extLst>
          </p:cNvPr>
          <p:cNvSpPr/>
          <p:nvPr/>
        </p:nvSpPr>
        <p:spPr>
          <a:xfrm>
            <a:off x="11892981" y="8336963"/>
            <a:ext cx="7552435" cy="7552435"/>
          </a:xfrm>
          <a:prstGeom prst="ellipse">
            <a:avLst/>
          </a:prstGeom>
          <a:solidFill>
            <a:schemeClr val="accent3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800036-6451-C6EF-ED87-78F9AE3A28FF}"/>
              </a:ext>
            </a:extLst>
          </p:cNvPr>
          <p:cNvSpPr/>
          <p:nvPr/>
        </p:nvSpPr>
        <p:spPr>
          <a:xfrm>
            <a:off x="-702405" y="1722659"/>
            <a:ext cx="320511" cy="7863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638F">
                  <a:lumMod val="60000"/>
                  <a:lumOff val="40000"/>
                </a:srgbClr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pic>
        <p:nvPicPr>
          <p:cNvPr id="13" name="Picture 12" descr="A picture containing text, bottle, outdoor, sign&#10;&#10;Description automatically generated">
            <a:extLst>
              <a:ext uri="{FF2B5EF4-FFF2-40B4-BE49-F238E27FC236}">
                <a16:creationId xmlns:a16="http://schemas.microsoft.com/office/drawing/2014/main" id="{E46A4AEB-794B-31D7-B15F-E4A4F9C46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563" y="751872"/>
            <a:ext cx="2620233" cy="72648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BD994B-BCF8-E477-E1F1-DBD1496EC69F}"/>
              </a:ext>
            </a:extLst>
          </p:cNvPr>
          <p:cNvSpPr/>
          <p:nvPr/>
        </p:nvSpPr>
        <p:spPr>
          <a:xfrm>
            <a:off x="7718613" y="4951820"/>
            <a:ext cx="776682" cy="778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638F">
                  <a:lumMod val="60000"/>
                  <a:lumOff val="40000"/>
                </a:srgbClr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E36F4D9-5DB2-07D6-C036-D4C3432DBC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924" y="2345461"/>
            <a:ext cx="2167078" cy="2167078"/>
          </a:xfrm>
          <a:prstGeom prst="rect">
            <a:avLst/>
          </a:prstGeom>
        </p:spPr>
      </p:pic>
      <p:sp>
        <p:nvSpPr>
          <p:cNvPr id="5" name="Google Shape;77;p16">
            <a:extLst>
              <a:ext uri="{FF2B5EF4-FFF2-40B4-BE49-F238E27FC236}">
                <a16:creationId xmlns:a16="http://schemas.microsoft.com/office/drawing/2014/main" id="{9FC19A32-0340-67CD-11AF-358CBCE9DA6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94945" y="3613367"/>
            <a:ext cx="5356346" cy="141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marL="0" indent="0">
              <a:buSzPts val="935"/>
            </a:pPr>
            <a:r>
              <a:rPr lang="ru-RU" sz="2600" dirty="0"/>
              <a:t>Інноваційні інструменти моніторингу від Відділу лісового господарства ФАО</a:t>
            </a:r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93A90-9777-2FC7-07AF-97100B8847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142" y="751872"/>
            <a:ext cx="807783" cy="8077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F66066-2AB7-4270-C04A-092A8FBF04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009" y="751872"/>
            <a:ext cx="807783" cy="8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63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793630" y="318727"/>
            <a:ext cx="10250607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uk-UA" dirty="0"/>
              <a:t>Атрибут з правилами перевірки</a:t>
            </a:r>
            <a:endParaRPr dirty="0"/>
          </a:p>
        </p:txBody>
      </p:sp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10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2263972" y="1693929"/>
            <a:ext cx="805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590C7A-2AE2-08F4-9E73-488B0AB5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B9054F-4087-E22E-7B9A-D91AE0DC65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220" y="1269132"/>
            <a:ext cx="8680580" cy="5588867"/>
          </a:xfrm>
          <a:prstGeom prst="rect">
            <a:avLst/>
          </a:prstGeom>
          <a:noFill/>
          <a:ln>
            <a:noFill/>
          </a:ln>
          <a:effectLst>
            <a:glow rad="127000">
              <a:srgbClr val="002060"/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00C1-AE78-BF4E-1DAC-E3AEDDF4D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Введення даних - кілька варіантів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5DA10-7874-3910-28BA-EDC3F4F28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163"/>
            <a:ext cx="67228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 </a:t>
            </a:r>
            <a:r>
              <a:rPr lang="uk-UA" dirty="0"/>
              <a:t>Вручну на екрані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179EF7-8BD0-E200-21F3-9469068EC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69" y="2067919"/>
            <a:ext cx="7103737" cy="3590536"/>
          </a:xfrm>
          <a:prstGeom prst="rect">
            <a:avLst/>
          </a:prstGeom>
          <a:noFill/>
          <a:effectLst>
            <a:glow rad="127000">
              <a:srgbClr val="00206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07284C-6146-7471-4FA9-EEB29A16ACF6}"/>
              </a:ext>
            </a:extLst>
          </p:cNvPr>
          <p:cNvSpPr txBox="1">
            <a:spLocks/>
          </p:cNvSpPr>
          <p:nvPr/>
        </p:nvSpPr>
        <p:spPr>
          <a:xfrm>
            <a:off x="7832786" y="1349375"/>
            <a:ext cx="50506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2) </a:t>
            </a:r>
            <a:r>
              <a:rPr lang="uk-UA" dirty="0"/>
              <a:t>за допомогою мобільного додатка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E7221A4-5A91-3C7B-8BBA-7A07CC256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191" y="2360613"/>
            <a:ext cx="2695575" cy="4324350"/>
          </a:xfrm>
          <a:prstGeom prst="rect">
            <a:avLst/>
          </a:prstGeom>
          <a:noFill/>
          <a:effectLst>
            <a:glow rad="127000">
              <a:srgbClr val="002060"/>
            </a:glow>
            <a:outerShdw blurRad="50800" dist="38100" dir="2700000" algn="tl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247A2C-3EFF-C3DE-EA22-8428677F7EF7}"/>
              </a:ext>
            </a:extLst>
          </p:cNvPr>
          <p:cNvSpPr txBox="1">
            <a:spLocks/>
          </p:cNvSpPr>
          <p:nvPr/>
        </p:nvSpPr>
        <p:spPr>
          <a:xfrm>
            <a:off x="828368" y="6017019"/>
            <a:ext cx="6722806" cy="66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3) </a:t>
            </a:r>
            <a:r>
              <a:rPr lang="uk-UA" dirty="0"/>
              <a:t>Імпорт даних </a:t>
            </a:r>
            <a:r>
              <a:rPr lang="en-US" dirty="0"/>
              <a:t>: CSV / Collect / Arena</a:t>
            </a:r>
          </a:p>
        </p:txBody>
      </p:sp>
    </p:spTree>
    <p:extLst>
      <p:ext uri="{BB962C8B-B14F-4D97-AF65-F5344CB8AC3E}">
        <p14:creationId xmlns:p14="http://schemas.microsoft.com/office/powerpoint/2010/main" val="253358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1971675" y="3099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uk-UA" dirty="0"/>
              <a:t>Пошук даних</a:t>
            </a:r>
            <a:endParaRPr dirty="0"/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12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18B606-C0C4-AD63-BD9B-CA2C10D0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" name="Google Shape;182;p22"/>
          <p:cNvSpPr txBox="1"/>
          <p:nvPr/>
        </p:nvSpPr>
        <p:spPr>
          <a:xfrm>
            <a:off x="172528" y="1320949"/>
            <a:ext cx="12019472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06400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Простий інструмент запитів до збережених даних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uk-UA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 можете переглянути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Char char="○"/>
            </a:pPr>
            <a:r>
              <a:rPr lang="uk-UA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Вихідні дані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914400" lvl="1" indent="-406400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Char char="○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Оброблені дані (обчислені за допомогою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R),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Char char="○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Агреговані дані (сума, середнє, кількість тощо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</a:p>
          <a:p>
            <a:pPr marL="914400" lvl="1" indent="-406400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Char char="○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Діаграми (гістограми, кругові діаграми, діаграми розсіювання)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Крім того, ви можете фільтрувати та сортувати дані, а також</a:t>
            </a: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>
              <a:lnSpc>
                <a:spcPct val="150000"/>
              </a:lnSpc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експортувати згенеровані таблиці у CSV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1735701" y="306390"/>
            <a:ext cx="9355086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dirty="0"/>
              <a:t>Пошук даних з агрегованими даними</a:t>
            </a:r>
            <a:endParaRPr dirty="0"/>
          </a:p>
        </p:txBody>
      </p:sp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13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2263972" y="1693929"/>
            <a:ext cx="805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1963DE-4739-F893-CCE5-33031B00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Google Shape;192;p2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39" y="1701353"/>
            <a:ext cx="11127121" cy="4904685"/>
          </a:xfrm>
          <a:prstGeom prst="rect">
            <a:avLst/>
          </a:prstGeom>
          <a:noFill/>
          <a:ln>
            <a:noFill/>
          </a:ln>
          <a:effectLst>
            <a:glow rad="127000">
              <a:srgbClr val="002060"/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86E779-1CB7-AA48-38EF-50341123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1380226" y="309928"/>
            <a:ext cx="88210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uk-UA" dirty="0"/>
              <a:t>Перегляд даних на карті</a:t>
            </a:r>
            <a:endParaRPr dirty="0"/>
          </a:p>
        </p:txBody>
      </p:sp>
      <p:sp>
        <p:nvSpPr>
          <p:cNvPr id="199" name="Google Shape;199;p2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14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8986684" y="1693929"/>
            <a:ext cx="3205316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режимі перегляду карти ми можемо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відкривати різні шари мапи та супутникових знімків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переглядати та редагувати дані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робити візуальну оцінку,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перевіряти зібрані дані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робити запити до даних GoogleEarth Engine за допомогою інструменту «Карта Землі»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3" y="1384515"/>
            <a:ext cx="8564983" cy="494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6FF3D7-C90E-D407-2D1B-4761395E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1981200" y="-4429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uk-UA" dirty="0"/>
              <a:t>Аналітичні інструменти</a:t>
            </a:r>
            <a:endParaRPr dirty="0"/>
          </a:p>
        </p:txBody>
      </p:sp>
      <p:sp>
        <p:nvSpPr>
          <p:cNvPr id="209" name="Google Shape;209;p2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15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1032294" y="797530"/>
            <a:ext cx="10127411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06400"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Визначення ланцюжка розрахунків для обчислення нових атрибутів результатів, таких як об'єм стовбура або біомаса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indent="-406400"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Середні оцінки (на гектар) можна обчислити для атрибутів результату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оцінювання на основі вибірки ви можете вказати такі параметри, як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>
              <a:buClr>
                <a:schemeClr val="dk1"/>
              </a:buClr>
              <a:buSzPts val="2800"/>
              <a:buFont typeface="Calibri"/>
              <a:buChar char="○"/>
            </a:pPr>
            <a:r>
              <a:rPr lang="uk-UA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Площа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(= </a:t>
            </a:r>
            <a:r>
              <a:rPr lang="uk-UA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територія, що цікавить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</a:p>
          <a:p>
            <a:pPr marL="914400" lvl="1" indent="-406400">
              <a:buClr>
                <a:schemeClr val="dk1"/>
              </a:buClr>
              <a:buSzPts val="2800"/>
              <a:buFont typeface="Calibri"/>
              <a:buChar char="○"/>
            </a:pPr>
            <a:r>
              <a:rPr lang="uk-UA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Кластерна/некластерна вибірка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>
              <a:buClr>
                <a:schemeClr val="dk1"/>
              </a:buClr>
              <a:buSzPts val="2800"/>
              <a:buFont typeface="Calibri"/>
              <a:buChar char="○"/>
            </a:pPr>
            <a:r>
              <a:rPr lang="uk-UA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Стратифікована/нестратифікована вибірка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>
              <a:buClr>
                <a:schemeClr val="dk1"/>
              </a:buClr>
              <a:buSzPts val="2800"/>
              <a:buFont typeface="Calibri"/>
              <a:buChar char="○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коригування похибки за відсутністю відповідей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>
              <a:buClr>
                <a:schemeClr val="dk1"/>
              </a:buClr>
              <a:buSzPts val="2800"/>
              <a:buFont typeface="Calibri"/>
              <a:buChar char="•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>
              <a:buClr>
                <a:schemeClr val="dk1"/>
              </a:buClr>
              <a:buSzPts val="2800"/>
              <a:buFont typeface="Calibri"/>
              <a:buChar char="•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Розрахунки виконуються за допомогою R в RStudio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1F6478-BCD6-10AC-EC6E-A742B995B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1981200" y="110108"/>
            <a:ext cx="8229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dirty="0"/>
              <a:t>Як отримати доступ до Арени</a:t>
            </a:r>
            <a:r>
              <a:rPr lang="en-GB" dirty="0"/>
              <a:t>?</a:t>
            </a:r>
            <a:endParaRPr dirty="0"/>
          </a:p>
        </p:txBody>
      </p:sp>
      <p:sp>
        <p:nvSpPr>
          <p:cNvPr id="218" name="Google Shape;218;p2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16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239486" y="907062"/>
            <a:ext cx="11952514" cy="509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387350">
              <a:buClr>
                <a:schemeClr val="dk1"/>
              </a:buClr>
              <a:buSzPts val="2500"/>
              <a:buFont typeface="Calibri"/>
              <a:buChar char="•"/>
            </a:pPr>
            <a:r>
              <a:rPr lang="ru-RU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Запросити доступ для входу в систему Arena в якості менеджера досліджень можна за адресою</a:t>
            </a:r>
            <a:b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5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https://www.openforis-arena.org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>
              <a:buClr>
                <a:schemeClr val="dk1"/>
              </a:buClr>
              <a:buSzPts val="2500"/>
              <a:buFont typeface="Calibri"/>
              <a:buChar char="○"/>
            </a:pPr>
            <a:r>
              <a:rPr lang="ru-RU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Після цього ви можете створити до 5 опитувань і керувати ними</a:t>
            </a: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914400" lvl="1" indent="-387350">
              <a:buClr>
                <a:schemeClr val="dk1"/>
              </a:buClr>
              <a:buSzPts val="2500"/>
              <a:buFont typeface="Calibri"/>
              <a:buChar char="○"/>
            </a:pPr>
            <a:r>
              <a:rPr lang="ru-RU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Після створення опитування ви можете запросити до нього нових користувачів</a:t>
            </a: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914400" lvl="1" indent="-387350">
              <a:buClr>
                <a:schemeClr val="dk1"/>
              </a:buClr>
              <a:buSzPts val="2500"/>
              <a:buFont typeface="Calibri"/>
              <a:buChar char="○"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7350">
              <a:buClr>
                <a:schemeClr val="dk1"/>
              </a:buClr>
              <a:buSzPts val="2500"/>
              <a:buFont typeface="Calibri"/>
              <a:buChar char="•"/>
            </a:pPr>
            <a:r>
              <a:rPr lang="ru-RU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Запрошені користувачі можуть виконувати різні ролі</a:t>
            </a: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7350">
              <a:buClr>
                <a:schemeClr val="dk1"/>
              </a:buClr>
              <a:buSzPts val="2500"/>
              <a:buFont typeface="Calibri"/>
              <a:buChar char="■"/>
            </a:pPr>
            <a:r>
              <a:rPr lang="uk-UA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Редактор даних</a:t>
            </a: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7350">
              <a:buClr>
                <a:schemeClr val="dk1"/>
              </a:buClr>
              <a:buSzPts val="2500"/>
              <a:buFont typeface="Calibri"/>
              <a:buChar char="■"/>
            </a:pPr>
            <a:r>
              <a:rPr lang="uk-UA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Оператор з обробки даних</a:t>
            </a: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7350">
              <a:buClr>
                <a:schemeClr val="dk1"/>
              </a:buClr>
              <a:buSzPts val="2500"/>
              <a:buFont typeface="Calibri"/>
              <a:buChar char="■"/>
            </a:pPr>
            <a:r>
              <a:rPr lang="uk-UA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Аналітик даних</a:t>
            </a: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7350">
              <a:buClr>
                <a:schemeClr val="dk1"/>
              </a:buClr>
              <a:buSzPts val="2500"/>
              <a:buFont typeface="Calibri"/>
              <a:buChar char="■"/>
            </a:pPr>
            <a:r>
              <a:rPr lang="uk-UA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Адміністратор дослідження</a:t>
            </a: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371600" lvl="2" indent="-387350">
              <a:buClr>
                <a:schemeClr val="dk1"/>
              </a:buClr>
              <a:buSzPts val="2500"/>
              <a:buFont typeface="Calibri"/>
              <a:buChar char="■"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>
              <a:buClr>
                <a:schemeClr val="dk1"/>
              </a:buClr>
              <a:buSzPts val="2500"/>
              <a:buFont typeface="Calibri"/>
              <a:buChar char="○"/>
            </a:pPr>
            <a:r>
              <a:rPr lang="ru-RU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Користувачі мають доступ лише до тих досліджень, до яких вони запрошені</a:t>
            </a:r>
            <a:r>
              <a:rPr lang="en-GB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36354" y="1170161"/>
            <a:ext cx="63192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5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Дякуємо за увагу</a:t>
            </a:r>
            <a:r>
              <a:rPr lang="en-GB" sz="5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1416-F858-4D3C-AA28-6F7ADA8FD7D2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2EB9E6-19CC-1A63-BE43-DBC64BEA3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3429000"/>
            <a:ext cx="108585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7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0667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ct val="111111"/>
            </a:pPr>
            <a:r>
              <a:rPr lang="uk-UA" dirty="0"/>
              <a:t>Ініціатива ФАО </a:t>
            </a:r>
            <a:r>
              <a:rPr lang="fr-FR" dirty="0"/>
              <a:t>Open </a:t>
            </a:r>
            <a:r>
              <a:rPr lang="fr-FR" dirty="0" err="1"/>
              <a:t>Foris</a:t>
            </a:r>
            <a:endParaRPr lang="fr-FR" dirty="0"/>
          </a:p>
        </p:txBody>
      </p:sp>
      <p:sp>
        <p:nvSpPr>
          <p:cNvPr id="85" name="Google Shape;85;p17"/>
          <p:cNvSpPr txBox="1"/>
          <p:nvPr/>
        </p:nvSpPr>
        <p:spPr>
          <a:xfrm>
            <a:off x="1208215" y="715591"/>
            <a:ext cx="6430889" cy="118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400" dirty="0"/>
              <a:t>Безкоштовне та доступне програмне забезпечення для моніторингу довкілля</a:t>
            </a:r>
            <a:endParaRPr lang="en-US" sz="240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B001D42-CD86-7FFA-0364-4D7E6866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104" y="463231"/>
            <a:ext cx="4107102" cy="52003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3"/>
              </a:rPr>
              <a:t>http://openforis.org/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0E4447-06DE-0DF2-0BEE-A810DD9BE7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072" y="4363940"/>
            <a:ext cx="1355242" cy="13523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4FA97E-D793-E8E6-D4E8-C8E434EA4E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2974" y="4295571"/>
            <a:ext cx="1503887" cy="13013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996FEB-746D-89FF-13B0-8F30420A85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4653" y="4185335"/>
            <a:ext cx="1520617" cy="14682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B15675-CDA3-3FF5-284A-166F5AC6B5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0425" y="1522340"/>
            <a:ext cx="1651941" cy="17128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59D689-B028-916A-EB0A-AF4E149B4B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99" y="1646136"/>
            <a:ext cx="1359243" cy="15147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81EC4C-BD86-D1B1-F5FB-505AAA464C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6922" y="1728170"/>
            <a:ext cx="2599167" cy="1747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39AF4E-9836-86F3-FAFD-FFB2A0D91780}"/>
              </a:ext>
            </a:extLst>
          </p:cNvPr>
          <p:cNvSpPr txBox="1"/>
          <p:nvPr/>
        </p:nvSpPr>
        <p:spPr>
          <a:xfrm>
            <a:off x="29714" y="5860320"/>
            <a:ext cx="2913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Мобільний додаток для збору даних Map-first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8A930-BAFC-B568-F561-70EA869C149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3271" y="4255736"/>
            <a:ext cx="2503057" cy="1334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58CF73-91B0-921C-C764-00C22EDEAE5B}"/>
              </a:ext>
            </a:extLst>
          </p:cNvPr>
          <p:cNvSpPr txBox="1"/>
          <p:nvPr/>
        </p:nvSpPr>
        <p:spPr>
          <a:xfrm>
            <a:off x="2857507" y="5671425"/>
            <a:ext cx="34868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Системи перегляду та інтерпретації супутникових знімків високої роздільної здатності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906D5-5148-F38E-9E78-43B08836EDCF}"/>
              </a:ext>
            </a:extLst>
          </p:cNvPr>
          <p:cNvSpPr txBox="1"/>
          <p:nvPr/>
        </p:nvSpPr>
        <p:spPr>
          <a:xfrm>
            <a:off x="9086089" y="3332312"/>
            <a:ext cx="3060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Додаток для збору даних з </a:t>
            </a: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Arena (Android </a:t>
            </a:r>
            <a:r>
              <a:rPr lang="uk-UA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та </a:t>
            </a: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iOS)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4CD3AB-1E55-324E-3F65-7975541B6627}"/>
              </a:ext>
            </a:extLst>
          </p:cNvPr>
          <p:cNvSpPr txBox="1"/>
          <p:nvPr/>
        </p:nvSpPr>
        <p:spPr>
          <a:xfrm>
            <a:off x="6256214" y="3332313"/>
            <a:ext cx="3060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Додаток для збору даних з </a:t>
            </a:r>
            <a:r>
              <a:rPr lang="en-US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Collect (Android)</a:t>
            </a:r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264918E-3127-6743-80C9-C8D3C1C117F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8208" y="1661970"/>
            <a:ext cx="1597306" cy="15147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8E8DD96-C729-54FB-910F-8F0040B879C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4204667"/>
            <a:ext cx="1268392" cy="145592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FDE56F3-F5BC-9891-00BA-F5478742EF73}"/>
              </a:ext>
            </a:extLst>
          </p:cNvPr>
          <p:cNvSpPr txBox="1"/>
          <p:nvPr/>
        </p:nvSpPr>
        <p:spPr>
          <a:xfrm>
            <a:off x="2693698" y="3241398"/>
            <a:ext cx="3463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Онлайн-платформа для управління, використання та обробки даних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74D899-68E0-43AF-EAB1-A789B0995069}"/>
              </a:ext>
            </a:extLst>
          </p:cNvPr>
          <p:cNvSpPr txBox="1"/>
          <p:nvPr/>
        </p:nvSpPr>
        <p:spPr>
          <a:xfrm>
            <a:off x="99051" y="3201147"/>
            <a:ext cx="26708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Простий і гнучкий дизайн збору та управління даними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2CF819-9EDD-E8E1-604D-5E5CBC053B8C}"/>
              </a:ext>
            </a:extLst>
          </p:cNvPr>
          <p:cNvSpPr txBox="1"/>
          <p:nvPr/>
        </p:nvSpPr>
        <p:spPr>
          <a:xfrm>
            <a:off x="6117539" y="5653629"/>
            <a:ext cx="38023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Система для отримання, обробки та аналізу даних дистанційного спостереження Землі для моніторингу земель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430EB9-5556-3808-3EAC-30F191F3243D}"/>
              </a:ext>
            </a:extLst>
          </p:cNvPr>
          <p:cNvSpPr txBox="1"/>
          <p:nvPr/>
        </p:nvSpPr>
        <p:spPr>
          <a:xfrm>
            <a:off x="10101805" y="5807203"/>
            <a:ext cx="2090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Google Earth Engine </a:t>
            </a:r>
            <a:r>
              <a:rPr lang="en-GB" b="0" i="0" dirty="0" err="1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без</a:t>
            </a:r>
            <a:r>
              <a:rPr lang="en-GB" b="0" i="0" dirty="0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GB" b="0" i="0" dirty="0" err="1">
                <a:solidFill>
                  <a:srgbClr val="1A202C"/>
                </a:solidFill>
                <a:effectLst/>
                <a:highlight>
                  <a:srgbClr val="FFFFFF"/>
                </a:highlight>
                <a:latin typeface="-apple-system"/>
              </a:rPr>
              <a:t>кодування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1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59642" y="106613"/>
            <a:ext cx="3631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413"/>
              </a:spcAft>
              <a:defRPr sz="3200">
                <a:solidFill>
                  <a:srgbClr val="000000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uk-UA" altLang="en-US" sz="3600" b="1" kern="0" dirty="0">
                <a:solidFill>
                  <a:srgbClr val="0081BE">
                    <a:lumMod val="75000"/>
                  </a:srgbClr>
                </a:solidFill>
                <a:latin typeface="+mn-lt"/>
              </a:rPr>
              <a:t>Ключові принципи</a:t>
            </a:r>
            <a:endParaRPr lang="en-US" altLang="en-US" sz="3600" b="1" kern="0" dirty="0">
              <a:solidFill>
                <a:srgbClr val="0081BE">
                  <a:lumMod val="75000"/>
                </a:srgbClr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942975"/>
            <a:ext cx="9144000" cy="0"/>
          </a:xfrm>
          <a:prstGeom prst="line">
            <a:avLst/>
          </a:prstGeom>
          <a:ln w="22225">
            <a:solidFill>
              <a:srgbClr val="4D8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3AF11A1-0324-DFEA-0314-9788DF826DE3}"/>
              </a:ext>
            </a:extLst>
          </p:cNvPr>
          <p:cNvSpPr/>
          <p:nvPr/>
        </p:nvSpPr>
        <p:spPr>
          <a:xfrm>
            <a:off x="749301" y="1311689"/>
            <a:ext cx="114427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en-US" sz="2800" b="1" dirty="0"/>
              <a:t>Ініціатива під керівництвом ФАО, </a:t>
            </a:r>
            <a:r>
              <a:rPr lang="ru-RU" altLang="en-US" sz="2800" dirty="0"/>
              <a:t>започаткована у 2011 році </a:t>
            </a:r>
            <a:endParaRPr lang="en-US" altLang="en-US" sz="2800" dirty="0"/>
          </a:p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en-US" sz="2800" b="1" dirty="0"/>
              <a:t>Безкоштовний та відкритий доступ: </a:t>
            </a:r>
            <a:r>
              <a:rPr lang="ru-RU" altLang="en-US" sz="2800" dirty="0"/>
              <a:t>близько 35 000 завантажень з 2016 року; вихідні коди доступні на </a:t>
            </a:r>
            <a:r>
              <a:rPr lang="en-US" sz="2800" dirty="0">
                <a:hlinkClick r:id="rId3"/>
              </a:rPr>
              <a:t>GitHub</a:t>
            </a:r>
            <a:r>
              <a:rPr lang="en-US" sz="2800" dirty="0"/>
              <a:t>.</a:t>
            </a:r>
            <a:endParaRPr lang="en-US" sz="2800" b="1" dirty="0"/>
          </a:p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800" b="1" dirty="0"/>
              <a:t>Розробка програмного забезпечення: </a:t>
            </a:r>
            <a:r>
              <a:rPr lang="ru-RU" sz="2800" dirty="0"/>
              <a:t>періодично випускаються нові та вдосконалені версії інструментів</a:t>
            </a:r>
            <a:r>
              <a:rPr lang="en-US" sz="2800" dirty="0"/>
              <a:t>. </a:t>
            </a:r>
          </a:p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b="1" dirty="0"/>
              <a:t>Співпраця: </a:t>
            </a:r>
            <a:r>
              <a:rPr lang="uk-UA" sz="2800" dirty="0"/>
              <a:t>Ініціатива ФАО </a:t>
            </a:r>
            <a:r>
              <a:rPr lang="en-US" sz="2800" dirty="0">
                <a:hlinkClick r:id="rId4"/>
              </a:rPr>
              <a:t>Hand-in-Hand</a:t>
            </a:r>
            <a:r>
              <a:rPr lang="uk-UA" sz="2800" b="1" dirty="0"/>
              <a:t>; </a:t>
            </a:r>
            <a:r>
              <a:rPr lang="uk-UA" sz="2800" dirty="0"/>
              <a:t>приватні та державні партнери (наприклад, </a:t>
            </a:r>
            <a:r>
              <a:rPr lang="en-US" sz="2800" dirty="0"/>
              <a:t>Google, NASA-</a:t>
            </a:r>
            <a:r>
              <a:rPr lang="en-US" sz="2800" dirty="0" err="1"/>
              <a:t>Servir</a:t>
            </a:r>
            <a:r>
              <a:rPr lang="en-US" sz="2800" dirty="0"/>
              <a:t>); </a:t>
            </a:r>
            <a:r>
              <a:rPr lang="uk-UA" sz="2800" dirty="0"/>
              <a:t>наукові установи; проєкти</a:t>
            </a:r>
            <a:r>
              <a:rPr lang="en-US" sz="2800" dirty="0"/>
              <a:t>.</a:t>
            </a:r>
            <a:endParaRPr lang="en-US" sz="2800" b="1" dirty="0"/>
          </a:p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800" b="1" dirty="0"/>
              <a:t>Тестування в країнах: </a:t>
            </a:r>
            <a:r>
              <a:rPr lang="ru-RU" sz="2800" dirty="0"/>
              <a:t>Інструменти OF були використані у більш ніж 180 країнах світу</a:t>
            </a:r>
            <a:r>
              <a:rPr lang="en-US" sz="2800" dirty="0"/>
              <a:t>.</a:t>
            </a:r>
          </a:p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b="1" dirty="0"/>
              <a:t>Розбудова потенціалу: </a:t>
            </a:r>
            <a:r>
              <a:rPr lang="uk-UA" sz="2800" dirty="0"/>
              <a:t>тренінги з усіх інструментів </a:t>
            </a:r>
            <a:r>
              <a:rPr lang="en-US" sz="2800" dirty="0"/>
              <a:t>OF </a:t>
            </a:r>
            <a:r>
              <a:rPr lang="uk-UA" sz="2800" dirty="0"/>
              <a:t>у всіх регіонах світу</a:t>
            </a:r>
            <a:r>
              <a:rPr lang="en-US" sz="2800" dirty="0"/>
              <a:t>. </a:t>
            </a: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70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130" y="47760"/>
            <a:ext cx="9144000" cy="1182789"/>
          </a:xfrm>
        </p:spPr>
        <p:txBody>
          <a:bodyPr/>
          <a:lstStyle/>
          <a:p>
            <a:r>
              <a:rPr lang="es-ES" noProof="0" dirty="0"/>
              <a:t>Arena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9782" y="1176774"/>
            <a:ext cx="9335101" cy="2092588"/>
          </a:xfrm>
        </p:spPr>
        <p:txBody>
          <a:bodyPr>
            <a:normAutofit/>
          </a:bodyPr>
          <a:lstStyle/>
          <a:p>
            <a:r>
              <a:rPr lang="ru-RU" dirty="0"/>
              <a:t>Онлайн-платформа для розробки опитувань, управління даними, їх використання та обробки</a:t>
            </a:r>
          </a:p>
          <a:p>
            <a:r>
              <a:rPr lang="ru-RU" dirty="0"/>
              <a:t>Арена - ефективний інструмент з різноманітною функціональністю та підтримкою спільноти для наступних секторів</a:t>
            </a:r>
          </a:p>
          <a:p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A7E764-627B-4C60-85F0-9F54A799E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85" y="72193"/>
            <a:ext cx="1348679" cy="1216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2C35BE-54FA-F22D-2BDD-DCF4AB95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25D0A-D6C9-D412-D18F-8EF1BB91F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895" y="2666534"/>
            <a:ext cx="8390874" cy="3051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27E444-BD91-06F4-8165-AE8BD7F314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902" y="4582159"/>
            <a:ext cx="1358207" cy="1052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FC7758-0AC4-55F0-4609-DE12952A2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7738" y="1964749"/>
            <a:ext cx="1428750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BFEB38-8751-520D-0077-94C8AFA909D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538" y="769709"/>
            <a:ext cx="928438" cy="957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0780E7-7073-22C1-FA21-B4463A3D937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9795" y="3147537"/>
            <a:ext cx="1052423" cy="1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4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045058-1BF2-8B22-F34B-58A21023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1E54D4-C970-167C-8C03-C5D72F1D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974"/>
            <a:ext cx="10515600" cy="1325563"/>
          </a:xfrm>
        </p:spPr>
        <p:txBody>
          <a:bodyPr/>
          <a:lstStyle/>
          <a:p>
            <a:r>
              <a:rPr lang="uk-UA" dirty="0"/>
              <a:t>Переваги використання</a:t>
            </a:r>
            <a:r>
              <a:rPr lang="en-US" dirty="0"/>
              <a:t> Arena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30423-3785-BB1B-E1A4-1CC36E24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617" y="145424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Використання Arena є вигідним, адже інструмент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дозволяє користувачам швидко налаштувати та розпочати введення даних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гарантує забезпечення якості даних за допомогою правил валідації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надає доступ до супутникових знімків дуже високої роздільної здатності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має інтегровані обчислення з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Rstudio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 онлайн інструмент управління базами даних, який покладається на безпечний хостинг від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Amazon Web Services,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приймає мультилінгвальні форми введення даних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керує багатоцикловими даними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потребує локальної інсталяції для доступу та використання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112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3FF69E-33D2-62B5-CAEF-5004FF5DD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1179937" y="136550"/>
            <a:ext cx="92666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uk-UA" dirty="0"/>
              <a:t>Основні особливості введення даних</a:t>
            </a:r>
            <a:endParaRPr dirty="0"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6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1624900" y="1279550"/>
            <a:ext cx="9503175" cy="452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46100">
              <a:lnSpc>
                <a:spcPct val="15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Перевірка даних у реальному часі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○"/>
            </a:pPr>
            <a:r>
              <a:rPr lang="uk-UA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Перевірка типів даних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○"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Можливість додавання правил перевірки даних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46100">
              <a:lnSpc>
                <a:spcPct val="15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Можливість застосування списків кодів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461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•"/>
            </a:pPr>
            <a:r>
              <a:rPr lang="uk-UA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Списки видів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461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•"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Паралельність системи: один і той самий запис може редагуватися кількома користувачами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461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•"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Історія журналу активності: відстеження зміни в даних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B5C562-D451-BFD5-EF08-DA2A0713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508958" y="0"/>
            <a:ext cx="11015933" cy="11824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dirty="0"/>
              <a:t>Конструктор форм для створення опитувань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7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735002" y="1038487"/>
            <a:ext cx="11015933" cy="493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0">
              <a:lnSpc>
                <a:spcPct val="150000"/>
              </a:lnSpc>
              <a:buClr>
                <a:schemeClr val="dk1"/>
              </a:buClr>
              <a:buSzPts val="2100"/>
            </a:pPr>
            <a:r>
              <a:rPr lang="uk-U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Основні особливості</a:t>
            </a:r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457200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WYSIWYG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What You See Is What You Get</a:t>
            </a:r>
            <a:r>
              <a:rPr lang="uk-UA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бачиш, те й отримуєш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•"/>
            </a:pPr>
            <a:r>
              <a:rPr lang="uk-U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Перетягування елементів форми</a:t>
            </a:r>
          </a:p>
          <a:p>
            <a:pPr marL="457200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•"/>
            </a:pPr>
            <a:r>
              <a:rPr lang="uk-UA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Кілька типів </a:t>
            </a:r>
            <a:r>
              <a:rPr lang="uk-U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даних атрибутів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○"/>
            </a:pPr>
            <a:r>
              <a:rPr lang="ru-RU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Текстові, числові, логічні, координати, таксони, файли, кодовані тощо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•"/>
            </a:pPr>
            <a:r>
              <a:rPr lang="uk-UA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Повністю </a:t>
            </a:r>
            <a:r>
              <a:rPr lang="uk-U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налаштовується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○"/>
            </a:pPr>
            <a:r>
              <a:rPr lang="uk-U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Правила перевірки </a:t>
            </a:r>
            <a:r>
              <a:rPr lang="uk-UA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(наприклад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2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tree_height</a:t>
            </a:r>
            <a:r>
              <a:rPr lang="en-GB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1.3, </a:t>
            </a:r>
            <a:r>
              <a:rPr lang="en-GB" sz="2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bole_height</a:t>
            </a:r>
            <a:r>
              <a:rPr lang="en-GB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-GB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tree_height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○"/>
            </a:pPr>
            <a:r>
              <a:rPr lang="uk-U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Правила видимості </a:t>
            </a:r>
            <a:r>
              <a:rPr lang="uk-UA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(наприклад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2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stem_form</a:t>
            </a:r>
            <a:r>
              <a:rPr lang="en-GB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стає видимою, якщо </a:t>
            </a:r>
            <a:r>
              <a:rPr lang="en-GB" sz="2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tree_status</a:t>
            </a:r>
            <a:r>
              <a:rPr lang="en-GB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GB" sz="2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‘alive’ 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○"/>
            </a:pPr>
            <a:r>
              <a:rPr lang="ru-RU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Значення</a:t>
            </a:r>
            <a:r>
              <a:rPr lang="ru-RU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 замовчуванням / обчислювані </a:t>
            </a:r>
            <a:r>
              <a:rPr lang="ru-RU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значення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61950">
              <a:lnSpc>
                <a:spcPct val="150000"/>
              </a:lnSpc>
              <a:buClr>
                <a:schemeClr val="dk1"/>
              </a:buClr>
              <a:buSzPts val="2100"/>
              <a:buFont typeface="Calibri"/>
              <a:buChar char="•"/>
            </a:pPr>
            <a:r>
              <a:rPr lang="uk-UA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Конструктор </a:t>
            </a:r>
            <a:r>
              <a:rPr lang="uk-U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виразів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971675" y="309925"/>
            <a:ext cx="8229600" cy="689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uk-UA" dirty="0"/>
              <a:t>Конструктор форм</a:t>
            </a:r>
            <a:endParaRPr dirty="0"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8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2263972" y="1693929"/>
            <a:ext cx="805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FF7CF5-81EC-3262-2EB5-B4C9B69CE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45" y="1255136"/>
            <a:ext cx="11528709" cy="5258156"/>
          </a:xfrm>
          <a:prstGeom prst="rect">
            <a:avLst/>
          </a:prstGeom>
          <a:noFill/>
          <a:ln>
            <a:noFill/>
          </a:ln>
          <a:effectLst>
            <a:glow rad="127000">
              <a:srgbClr val="002060"/>
            </a:glow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629728" y="136550"/>
            <a:ext cx="105932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dirty="0"/>
              <a:t>Дизайнер форм у режимі попереднього перегляду</a:t>
            </a:r>
            <a:endParaRPr dirty="0"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888888"/>
                </a:solidFill>
              </a:rPr>
              <a:pPr/>
              <a:t>9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2263972" y="1693929"/>
            <a:ext cx="805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80631A-5838-DCCE-ECD2-09A50B3B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578"/>
            <a:ext cx="12192000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50" y="1349966"/>
            <a:ext cx="11266933" cy="5109828"/>
          </a:xfrm>
          <a:prstGeom prst="rect">
            <a:avLst/>
          </a:prstGeom>
          <a:noFill/>
          <a:ln>
            <a:noFill/>
          </a:ln>
          <a:effectLst>
            <a:glow rad="127000">
              <a:srgbClr val="002060"/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EPAL them colors">
      <a:dk1>
        <a:srgbClr val="0C304F"/>
      </a:dk1>
      <a:lt1>
        <a:sysClr val="window" lastClr="FFFFFF"/>
      </a:lt1>
      <a:dk2>
        <a:srgbClr val="0C304F"/>
      </a:dk2>
      <a:lt2>
        <a:srgbClr val="FFFFFF"/>
      </a:lt2>
      <a:accent1>
        <a:srgbClr val="19638F"/>
      </a:accent1>
      <a:accent2>
        <a:srgbClr val="2498D4"/>
      </a:accent2>
      <a:accent3>
        <a:srgbClr val="54C7DD"/>
      </a:accent3>
      <a:accent4>
        <a:srgbClr val="CFDDE5"/>
      </a:accent4>
      <a:accent5>
        <a:srgbClr val="83BB25"/>
      </a:accent5>
      <a:accent6>
        <a:srgbClr val="008D36"/>
      </a:accent6>
      <a:hlink>
        <a:srgbClr val="54C7DD"/>
      </a:hlink>
      <a:folHlink>
        <a:srgbClr val="2498D4"/>
      </a:folHlink>
    </a:clrScheme>
    <a:fontScheme name="SEPAL Font Style">
      <a:majorFont>
        <a:latin typeface="Roboto Condense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908</Words>
  <Application>Microsoft Office PowerPoint</Application>
  <PresentationFormat>Widescreen</PresentationFormat>
  <Paragraphs>127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-apple-system</vt:lpstr>
      <vt:lpstr>Arial</vt:lpstr>
      <vt:lpstr>Calibri</vt:lpstr>
      <vt:lpstr>Raleway</vt:lpstr>
      <vt:lpstr>Roboto Condensed</vt:lpstr>
      <vt:lpstr>Roboto Condensed Light</vt:lpstr>
      <vt:lpstr>Wingdings</vt:lpstr>
      <vt:lpstr>1_Office Theme</vt:lpstr>
      <vt:lpstr>PowerPoint Presentation</vt:lpstr>
      <vt:lpstr>Ініціатива ФАО Open Foris</vt:lpstr>
      <vt:lpstr>PowerPoint Presentation</vt:lpstr>
      <vt:lpstr>Arena</vt:lpstr>
      <vt:lpstr>Переваги використання Arena</vt:lpstr>
      <vt:lpstr>Основні особливості введення даних</vt:lpstr>
      <vt:lpstr>Конструктор форм для створення опитувань</vt:lpstr>
      <vt:lpstr>Конструктор форм</vt:lpstr>
      <vt:lpstr>Дизайнер форм у режимі попереднього перегляду</vt:lpstr>
      <vt:lpstr>Атрибут з правилами перевірки</vt:lpstr>
      <vt:lpstr>Введення даних - кілька варіантів</vt:lpstr>
      <vt:lpstr>Пошук даних</vt:lpstr>
      <vt:lpstr>Пошук даних з агрегованими даними</vt:lpstr>
      <vt:lpstr>Перегляд даних на карті</vt:lpstr>
      <vt:lpstr>Аналітичні інструменти</vt:lpstr>
      <vt:lpstr>Як отримати доступ до Арени?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 Vesa  (FOM)</dc:creator>
  <cp:lastModifiedBy>Halyna Semytska</cp:lastModifiedBy>
  <cp:revision>17</cp:revision>
  <dcterms:created xsi:type="dcterms:W3CDTF">2024-02-20T07:22:07Z</dcterms:created>
  <dcterms:modified xsi:type="dcterms:W3CDTF">2024-05-31T12:30:09Z</dcterms:modified>
</cp:coreProperties>
</file>